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95" r:id="rId3"/>
    <p:sldId id="257" r:id="rId4"/>
    <p:sldId id="258" r:id="rId5"/>
    <p:sldId id="298" r:id="rId6"/>
    <p:sldId id="296" r:id="rId7"/>
    <p:sldId id="280" r:id="rId8"/>
    <p:sldId id="279" r:id="rId9"/>
    <p:sldId id="297" r:id="rId10"/>
    <p:sldId id="261" r:id="rId11"/>
    <p:sldId id="262" r:id="rId12"/>
    <p:sldId id="265" r:id="rId13"/>
    <p:sldId id="267" r:id="rId14"/>
    <p:sldId id="266" r:id="rId15"/>
    <p:sldId id="300" r:id="rId16"/>
    <p:sldId id="277" r:id="rId17"/>
    <p:sldId id="278" r:id="rId18"/>
    <p:sldId id="284" r:id="rId19"/>
    <p:sldId id="285" r:id="rId20"/>
    <p:sldId id="286" r:id="rId21"/>
    <p:sldId id="299" r:id="rId22"/>
    <p:sldId id="302" r:id="rId23"/>
    <p:sldId id="281" r:id="rId24"/>
    <p:sldId id="29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5" autoAdjust="0"/>
    <p:restoredTop sz="79634"/>
  </p:normalViewPr>
  <p:slideViewPr>
    <p:cSldViewPr snapToGrid="0">
      <p:cViewPr varScale="1">
        <p:scale>
          <a:sx n="109" d="100"/>
          <a:sy n="109" d="100"/>
        </p:scale>
        <p:origin x="1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120FB-EC5A-9F4E-9ED7-D446FDD95DB4}" type="datetimeFigureOut">
              <a:rPr lang="en-US" smtClean="0"/>
              <a:t>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68979-B801-6943-9347-121657B7E7C9}" type="slidenum">
              <a:rPr lang="en-US" smtClean="0"/>
              <a:t>‹#›</a:t>
            </a:fld>
            <a:endParaRPr lang="en-US"/>
          </a:p>
        </p:txBody>
      </p:sp>
    </p:spTree>
    <p:extLst>
      <p:ext uri="{BB962C8B-B14F-4D97-AF65-F5344CB8AC3E}">
        <p14:creationId xmlns:p14="http://schemas.microsoft.com/office/powerpoint/2010/main" val="1376643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a:t>
            </a:r>
            <a:r>
              <a:rPr lang="zh-CN" altLang="en-US" dirty="0"/>
              <a:t> </a:t>
            </a:r>
            <a:r>
              <a:rPr lang="en-US" altLang="zh-CN" dirty="0"/>
              <a:t>everyone,</a:t>
            </a:r>
            <a:r>
              <a:rPr lang="zh-CN" altLang="en-US" dirty="0"/>
              <a:t> </a:t>
            </a:r>
            <a:r>
              <a:rPr lang="en-US" altLang="zh-CN" dirty="0"/>
              <a:t>today</a:t>
            </a:r>
            <a:r>
              <a:rPr lang="zh-CN" altLang="en-US" dirty="0"/>
              <a:t> </a:t>
            </a:r>
            <a:r>
              <a:rPr lang="en-US" altLang="zh-CN" dirty="0"/>
              <a:t>I</a:t>
            </a:r>
            <a:r>
              <a:rPr lang="zh-CN" altLang="en-US" dirty="0"/>
              <a:t> </a:t>
            </a:r>
            <a:r>
              <a:rPr lang="en-US" altLang="zh-CN" dirty="0"/>
              <a:t>am</a:t>
            </a:r>
            <a:r>
              <a:rPr lang="zh-CN" altLang="en-US" dirty="0"/>
              <a:t> </a:t>
            </a:r>
            <a:r>
              <a:rPr lang="en-US" altLang="zh-CN" dirty="0"/>
              <a:t>really</a:t>
            </a:r>
            <a:r>
              <a:rPr lang="zh-CN" altLang="en-US" dirty="0"/>
              <a:t> </a:t>
            </a:r>
            <a:r>
              <a:rPr lang="en-US" altLang="zh-CN" dirty="0"/>
              <a:t>glad</a:t>
            </a:r>
            <a:r>
              <a:rPr lang="zh-CN" altLang="en-US" dirty="0"/>
              <a:t> </a:t>
            </a:r>
            <a:r>
              <a:rPr lang="en-US" altLang="zh-CN" dirty="0"/>
              <a:t>to</a:t>
            </a:r>
            <a:r>
              <a:rPr lang="zh-CN" altLang="en-US" dirty="0"/>
              <a:t> </a:t>
            </a:r>
            <a:r>
              <a:rPr lang="en-US" altLang="zh-CN" dirty="0"/>
              <a:t>introduce</a:t>
            </a:r>
            <a:r>
              <a:rPr lang="zh-CN" altLang="en-US" dirty="0"/>
              <a:t> </a:t>
            </a:r>
            <a:r>
              <a:rPr lang="en-US" altLang="zh-CN" dirty="0"/>
              <a:t>u</a:t>
            </a:r>
            <a:r>
              <a:rPr lang="zh-CN" altLang="en-US" dirty="0"/>
              <a:t> </a:t>
            </a:r>
            <a:r>
              <a:rPr lang="en-US" altLang="zh-CN" dirty="0"/>
              <a:t>to</a:t>
            </a:r>
            <a:r>
              <a:rPr lang="zh-CN" altLang="en-US" dirty="0"/>
              <a:t> </a:t>
            </a:r>
            <a:r>
              <a:rPr lang="en-US" altLang="zh-CN" dirty="0"/>
              <a:t>protocols</a:t>
            </a:r>
            <a:r>
              <a:rPr lang="zh-CN" altLang="en-US" dirty="0"/>
              <a:t> </a:t>
            </a:r>
            <a:r>
              <a:rPr lang="en-US" altLang="zh-CN" dirty="0"/>
              <a:t>to</a:t>
            </a:r>
            <a:r>
              <a:rPr lang="zh-CN" altLang="en-US" dirty="0"/>
              <a:t> </a:t>
            </a:r>
            <a:r>
              <a:rPr lang="en-US" altLang="zh-CN" dirty="0"/>
              <a:t>build</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endParaRPr lang="en-US" altLang="zh-CN" dirty="0"/>
          </a:p>
          <a:p>
            <a:endParaRPr lang="en-US" altLang="zh-CN" dirty="0"/>
          </a:p>
          <a:p>
            <a:r>
              <a:rPr lang="en-US" altLang="zh-CN" dirty="0"/>
              <a:t>First</a:t>
            </a:r>
            <a:r>
              <a:rPr lang="zh-CN" altLang="en-US" dirty="0"/>
              <a:t> </a:t>
            </a:r>
            <a:r>
              <a:rPr lang="en-US" altLang="zh-CN" dirty="0"/>
              <a:t>question,</a:t>
            </a:r>
            <a:r>
              <a:rPr lang="zh-CN" altLang="en-US" dirty="0"/>
              <a:t> </a:t>
            </a:r>
            <a:r>
              <a:rPr lang="en-US" altLang="zh-CN" dirty="0"/>
              <a:t>why</a:t>
            </a:r>
            <a:r>
              <a:rPr lang="zh-CN" altLang="en-US" dirty="0"/>
              <a:t> </a:t>
            </a:r>
            <a:r>
              <a:rPr lang="en-US" altLang="zh-CN" dirty="0"/>
              <a:t>does</a:t>
            </a:r>
            <a:r>
              <a:rPr lang="zh-CN" altLang="en-US" dirty="0"/>
              <a:t> </a:t>
            </a:r>
            <a:r>
              <a:rPr lang="en-US" altLang="zh-CN" dirty="0"/>
              <a:t>building</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r>
              <a:rPr lang="en-US" altLang="zh-CN" dirty="0"/>
              <a:t>matter</a:t>
            </a:r>
            <a:r>
              <a:rPr lang="zh-CN" altLang="en-US" dirty="0"/>
              <a:t> </a:t>
            </a:r>
            <a:r>
              <a:rPr lang="en-US" altLang="zh-CN" dirty="0"/>
              <a:t>to</a:t>
            </a:r>
            <a:r>
              <a:rPr lang="zh-CN" altLang="en-US" dirty="0"/>
              <a:t> </a:t>
            </a:r>
            <a:r>
              <a:rPr lang="en-US" altLang="zh-CN" dirty="0"/>
              <a:t>me?</a:t>
            </a:r>
            <a:r>
              <a:rPr lang="zh-CN" altLang="en-US" dirty="0"/>
              <a:t> </a:t>
            </a:r>
            <a:endParaRPr lang="en-US" altLang="zh-CN" dirty="0"/>
          </a:p>
          <a:p>
            <a:pPr marL="228600" indent="-228600">
              <a:buAutoNum type="arabicPeriod"/>
            </a:pPr>
            <a:r>
              <a:rPr lang="en-US" altLang="zh-CN" dirty="0"/>
              <a:t>As</a:t>
            </a:r>
            <a:r>
              <a:rPr lang="zh-CN" altLang="en-US" dirty="0"/>
              <a:t> </a:t>
            </a:r>
            <a:r>
              <a:rPr lang="en-US" altLang="zh-CN" dirty="0"/>
              <a:t>I</a:t>
            </a:r>
            <a:r>
              <a:rPr lang="zh-CN" altLang="en-US" dirty="0"/>
              <a:t> </a:t>
            </a:r>
            <a:r>
              <a:rPr lang="en-US" altLang="zh-CN" dirty="0"/>
              <a:t>began</a:t>
            </a:r>
            <a:r>
              <a:rPr lang="zh-CN" altLang="en-US" dirty="0"/>
              <a:t> </a:t>
            </a:r>
            <a:r>
              <a:rPr lang="en-US" altLang="zh-CN" dirty="0"/>
              <a:t>to</a:t>
            </a:r>
            <a:r>
              <a:rPr lang="zh-CN" altLang="en-US" dirty="0"/>
              <a:t> </a:t>
            </a:r>
            <a:r>
              <a:rPr lang="en-US" altLang="zh-CN" dirty="0"/>
              <a:t>work</a:t>
            </a:r>
            <a:r>
              <a:rPr lang="zh-CN" altLang="en-US" dirty="0"/>
              <a:t> </a:t>
            </a:r>
            <a:r>
              <a:rPr lang="en-US" altLang="zh-CN" dirty="0"/>
              <a:t>in</a:t>
            </a:r>
            <a:r>
              <a:rPr lang="zh-CN" altLang="en-US" dirty="0"/>
              <a:t> </a:t>
            </a:r>
            <a:r>
              <a:rPr lang="en-US" altLang="zh-CN" dirty="0"/>
              <a:t>Microsoft,</a:t>
            </a:r>
            <a:r>
              <a:rPr lang="zh-CN" altLang="en-US" dirty="0"/>
              <a:t> </a:t>
            </a:r>
            <a:r>
              <a:rPr lang="en-US" altLang="zh-CN" dirty="0"/>
              <a:t>especially</a:t>
            </a:r>
            <a:r>
              <a:rPr lang="zh-CN" altLang="en-US" dirty="0"/>
              <a:t> </a:t>
            </a:r>
            <a:r>
              <a:rPr lang="en-US" altLang="zh-CN" dirty="0"/>
              <a:t>Teams,</a:t>
            </a:r>
            <a:r>
              <a:rPr lang="zh-CN" altLang="en-US" dirty="0"/>
              <a:t> </a:t>
            </a:r>
            <a:r>
              <a:rPr lang="en-US" altLang="zh-CN" dirty="0"/>
              <a:t>I</a:t>
            </a:r>
            <a:r>
              <a:rPr lang="zh-CN" altLang="en-US" dirty="0"/>
              <a:t> </a:t>
            </a:r>
            <a:r>
              <a:rPr lang="en-US" altLang="zh-CN" dirty="0"/>
              <a:t>began</a:t>
            </a:r>
            <a:r>
              <a:rPr lang="zh-CN" altLang="en-US" dirty="0"/>
              <a:t> </a:t>
            </a:r>
            <a:r>
              <a:rPr lang="en-US" altLang="zh-CN" dirty="0"/>
              <a:t>to</a:t>
            </a:r>
            <a:r>
              <a:rPr lang="zh-CN" altLang="en-US" dirty="0"/>
              <a:t> </a:t>
            </a:r>
            <a:r>
              <a:rPr lang="en-US" altLang="zh-CN" dirty="0"/>
              <a:t>realize</a:t>
            </a:r>
            <a:r>
              <a:rPr lang="zh-CN" altLang="en-US" dirty="0"/>
              <a:t> </a:t>
            </a:r>
            <a:r>
              <a:rPr lang="en-US" altLang="zh-CN" dirty="0"/>
              <a:t>the</a:t>
            </a:r>
            <a:r>
              <a:rPr lang="zh-CN" altLang="en-US" dirty="0"/>
              <a:t> </a:t>
            </a:r>
            <a:r>
              <a:rPr lang="en-US" altLang="zh-CN" dirty="0"/>
              <a:t>importance</a:t>
            </a:r>
            <a:r>
              <a:rPr lang="zh-CN" altLang="en-US" dirty="0"/>
              <a:t> </a:t>
            </a:r>
            <a:r>
              <a:rPr lang="en-US" altLang="zh-CN" dirty="0"/>
              <a:t>of</a:t>
            </a:r>
            <a:r>
              <a:rPr lang="zh-CN" altLang="en-US" dirty="0"/>
              <a:t> </a:t>
            </a:r>
            <a:r>
              <a:rPr lang="en-US" altLang="zh-CN" dirty="0"/>
              <a:t>collaborating</a:t>
            </a:r>
            <a:r>
              <a:rPr lang="zh-CN" altLang="en-US" dirty="0"/>
              <a:t> </a:t>
            </a:r>
            <a:r>
              <a:rPr lang="en-US" altLang="zh-CN" dirty="0"/>
              <a:t>with</a:t>
            </a:r>
            <a:r>
              <a:rPr lang="zh-CN" altLang="en-US" dirty="0"/>
              <a:t> </a:t>
            </a:r>
            <a:r>
              <a:rPr lang="en-US" altLang="zh-CN" dirty="0"/>
              <a:t>other</a:t>
            </a:r>
            <a:r>
              <a:rPr lang="zh-CN" altLang="en-US" dirty="0"/>
              <a:t> </a:t>
            </a:r>
            <a:r>
              <a:rPr lang="en-US" altLang="zh-CN" dirty="0"/>
              <a:t>people</a:t>
            </a:r>
            <a:r>
              <a:rPr lang="zh-CN" altLang="en-US" dirty="0"/>
              <a:t> </a:t>
            </a:r>
            <a:r>
              <a:rPr lang="en-US" altLang="zh-CN" dirty="0"/>
              <a:t>and</a:t>
            </a:r>
            <a:r>
              <a:rPr lang="zh-CN" altLang="en-US" dirty="0"/>
              <a:t> </a:t>
            </a:r>
            <a:r>
              <a:rPr lang="en-US" altLang="zh-CN" dirty="0"/>
              <a:t>even</a:t>
            </a:r>
            <a:r>
              <a:rPr lang="zh-CN" altLang="en-US" dirty="0"/>
              <a:t> </a:t>
            </a:r>
            <a:r>
              <a:rPr lang="en-US" altLang="zh-CN" dirty="0"/>
              <a:t>other</a:t>
            </a:r>
            <a:r>
              <a:rPr lang="zh-CN" altLang="en-US" dirty="0"/>
              <a:t> </a:t>
            </a:r>
            <a:r>
              <a:rPr lang="en-US" altLang="zh-CN" dirty="0"/>
              <a:t>teams.</a:t>
            </a:r>
            <a:r>
              <a:rPr lang="zh-CN" altLang="en-US" dirty="0"/>
              <a:t> </a:t>
            </a:r>
            <a:r>
              <a:rPr lang="en-US" altLang="zh-CN" dirty="0"/>
              <a:t>Usually</a:t>
            </a:r>
            <a:r>
              <a:rPr lang="zh-CN" altLang="en-US" dirty="0"/>
              <a:t> </a:t>
            </a:r>
            <a:r>
              <a:rPr lang="en-US" altLang="zh-CN" dirty="0"/>
              <a:t>Microsoft</a:t>
            </a:r>
            <a:r>
              <a:rPr lang="zh-CN" altLang="en-US" dirty="0"/>
              <a:t> </a:t>
            </a:r>
            <a:r>
              <a:rPr lang="en-US" altLang="zh-CN" dirty="0"/>
              <a:t>projects</a:t>
            </a:r>
            <a:r>
              <a:rPr lang="zh-CN" altLang="en-US" dirty="0"/>
              <a:t> </a:t>
            </a:r>
            <a:r>
              <a:rPr lang="en-US" altLang="zh-CN" dirty="0"/>
              <a:t>have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dependencies,</a:t>
            </a:r>
            <a:r>
              <a:rPr lang="zh-CN" altLang="en-US" dirty="0"/>
              <a:t> </a:t>
            </a:r>
            <a:r>
              <a:rPr lang="en-US" altLang="zh-CN" dirty="0"/>
              <a:t>this</a:t>
            </a:r>
            <a:r>
              <a:rPr lang="zh-CN" altLang="en-US" dirty="0"/>
              <a:t> </a:t>
            </a:r>
            <a:r>
              <a:rPr lang="en-US" altLang="zh-CN" dirty="0"/>
              <a:t>cannot</a:t>
            </a:r>
            <a:r>
              <a:rPr lang="zh-CN" altLang="en-US" dirty="0"/>
              <a:t> </a:t>
            </a:r>
            <a:r>
              <a:rPr lang="en-US" altLang="zh-CN" dirty="0"/>
              <a:t>be</a:t>
            </a:r>
            <a:r>
              <a:rPr lang="zh-CN" altLang="en-US" dirty="0"/>
              <a:t> </a:t>
            </a:r>
            <a:r>
              <a:rPr lang="en-US" altLang="zh-CN" dirty="0"/>
              <a:t>more</a:t>
            </a:r>
            <a:r>
              <a:rPr lang="zh-CN" altLang="en-US" dirty="0"/>
              <a:t> </a:t>
            </a:r>
            <a:r>
              <a:rPr lang="en-US" altLang="zh-CN" dirty="0"/>
              <a:t>true</a:t>
            </a:r>
            <a:r>
              <a:rPr lang="zh-CN" altLang="en-US" dirty="0"/>
              <a:t> </a:t>
            </a:r>
            <a:r>
              <a:rPr lang="en-US" altLang="zh-CN" dirty="0"/>
              <a:t>for</a:t>
            </a:r>
            <a:r>
              <a:rPr lang="zh-CN" altLang="en-US" dirty="0"/>
              <a:t> </a:t>
            </a:r>
            <a:r>
              <a:rPr lang="en-US" altLang="zh-CN" dirty="0"/>
              <a:t>Teams</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hub</a:t>
            </a:r>
            <a:r>
              <a:rPr lang="zh-CN" altLang="en-US" dirty="0"/>
              <a:t> </a:t>
            </a:r>
            <a:r>
              <a:rPr lang="en-US" altLang="zh-CN" dirty="0"/>
              <a:t>for</a:t>
            </a:r>
            <a:r>
              <a:rPr lang="zh-CN" altLang="en-US" dirty="0"/>
              <a:t> </a:t>
            </a:r>
            <a:r>
              <a:rPr lang="en-US" altLang="zh-CN" dirty="0"/>
              <a:t>many</a:t>
            </a:r>
            <a:r>
              <a:rPr lang="zh-CN" altLang="en-US" dirty="0"/>
              <a:t> </a:t>
            </a:r>
            <a:r>
              <a:rPr lang="en-US" altLang="zh-CN" dirty="0"/>
              <a:t>many</a:t>
            </a:r>
            <a:r>
              <a:rPr lang="zh-CN" altLang="en-US" dirty="0"/>
              <a:t> </a:t>
            </a:r>
            <a:r>
              <a:rPr lang="en-US" altLang="zh-CN" dirty="0" err="1"/>
              <a:t>microsoft</a:t>
            </a:r>
            <a:r>
              <a:rPr lang="zh-CN" altLang="en-US" dirty="0"/>
              <a:t> </a:t>
            </a:r>
            <a:r>
              <a:rPr lang="en-US" altLang="zh-CN" dirty="0"/>
              <a:t>products,</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interact</a:t>
            </a:r>
            <a:r>
              <a:rPr lang="zh-CN" altLang="en-US" dirty="0"/>
              <a:t> </a:t>
            </a:r>
            <a:r>
              <a:rPr lang="en-US" altLang="zh-CN" dirty="0"/>
              <a:t>with</a:t>
            </a:r>
            <a:r>
              <a:rPr lang="zh-CN" altLang="en-US" dirty="0"/>
              <a:t> </a:t>
            </a:r>
            <a:r>
              <a:rPr lang="en-US" altLang="zh-CN" dirty="0"/>
              <a:t>Skype,</a:t>
            </a:r>
            <a:r>
              <a:rPr lang="zh-CN" altLang="en-US" dirty="0"/>
              <a:t> </a:t>
            </a:r>
            <a:r>
              <a:rPr lang="en-US" altLang="zh-CN" dirty="0"/>
              <a:t>Office365,</a:t>
            </a:r>
            <a:r>
              <a:rPr lang="zh-CN" altLang="en-US" dirty="0"/>
              <a:t> </a:t>
            </a:r>
            <a:r>
              <a:rPr lang="en-US" altLang="zh-CN" dirty="0"/>
              <a:t>Azure…</a:t>
            </a:r>
            <a:r>
              <a:rPr lang="zh-CN" altLang="en-US" dirty="0"/>
              <a:t>  </a:t>
            </a:r>
            <a:r>
              <a:rPr lang="en-US" altLang="zh-CN" dirty="0"/>
              <a:t>And</a:t>
            </a:r>
            <a:r>
              <a:rPr lang="zh-CN" altLang="en-US" dirty="0"/>
              <a:t> </a:t>
            </a:r>
            <a:r>
              <a:rPr lang="en-US" altLang="zh-CN" dirty="0"/>
              <a:t>Teams</a:t>
            </a:r>
            <a:r>
              <a:rPr lang="zh-CN" altLang="en-US" dirty="0"/>
              <a:t> </a:t>
            </a:r>
            <a:r>
              <a:rPr lang="en-US" altLang="zh-CN" dirty="0"/>
              <a:t>engineering</a:t>
            </a:r>
            <a:r>
              <a:rPr lang="zh-CN" altLang="en-US" dirty="0"/>
              <a:t> </a:t>
            </a:r>
            <a:r>
              <a:rPr lang="en-US" altLang="zh-CN" dirty="0"/>
              <a:t>staff</a:t>
            </a:r>
            <a:r>
              <a:rPr lang="zh-CN" altLang="en-US" dirty="0"/>
              <a:t> </a:t>
            </a:r>
            <a:r>
              <a:rPr lang="en-US" altLang="zh-CN" dirty="0"/>
              <a:t>is</a:t>
            </a:r>
            <a:r>
              <a:rPr lang="zh-CN" altLang="en-US" dirty="0"/>
              <a:t> </a:t>
            </a:r>
            <a:r>
              <a:rPr lang="en-US" altLang="zh-CN" dirty="0"/>
              <a:t>growing</a:t>
            </a:r>
            <a:r>
              <a:rPr lang="zh-CN" altLang="en-US" dirty="0"/>
              <a:t> </a:t>
            </a:r>
            <a:r>
              <a:rPr lang="en-US" altLang="zh-CN" dirty="0"/>
              <a:t>bigger</a:t>
            </a:r>
            <a:r>
              <a:rPr lang="zh-CN" altLang="en-US" dirty="0"/>
              <a:t> </a:t>
            </a:r>
            <a:r>
              <a:rPr lang="en-US" altLang="zh-CN" dirty="0"/>
              <a:t>and</a:t>
            </a:r>
            <a:r>
              <a:rPr lang="zh-CN" altLang="en-US" dirty="0"/>
              <a:t> </a:t>
            </a:r>
            <a:r>
              <a:rPr lang="en-US" altLang="zh-CN" dirty="0"/>
              <a:t>bigger.</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times</a:t>
            </a:r>
            <a:r>
              <a:rPr lang="zh-CN" altLang="en-US" dirty="0"/>
              <a:t> </a:t>
            </a:r>
            <a:r>
              <a:rPr lang="en-US" altLang="zh-CN" dirty="0"/>
              <a:t>the</a:t>
            </a:r>
            <a:r>
              <a:rPr lang="zh-CN" altLang="en-US" dirty="0"/>
              <a:t> </a:t>
            </a:r>
            <a:r>
              <a:rPr lang="en-US" altLang="zh-CN" dirty="0"/>
              <a:t>bottleneck</a:t>
            </a:r>
            <a:r>
              <a:rPr lang="zh-CN" altLang="en-US" dirty="0"/>
              <a:t> </a:t>
            </a:r>
            <a:r>
              <a:rPr lang="en-US" altLang="zh-CN" dirty="0"/>
              <a:t>of</a:t>
            </a:r>
            <a:r>
              <a:rPr lang="zh-CN" altLang="en-US" dirty="0"/>
              <a:t> </a:t>
            </a:r>
            <a:r>
              <a:rPr lang="en-US" altLang="zh-CN" dirty="0"/>
              <a:t>productivity</a:t>
            </a:r>
            <a:r>
              <a:rPr lang="zh-CN" altLang="en-US" dirty="0"/>
              <a:t> </a:t>
            </a:r>
            <a:r>
              <a:rPr lang="en-US" altLang="zh-CN" dirty="0"/>
              <a:t>is</a:t>
            </a:r>
            <a:r>
              <a:rPr lang="zh-CN" altLang="en-US" dirty="0"/>
              <a:t> </a:t>
            </a:r>
            <a:r>
              <a:rPr lang="en-US" altLang="zh-CN" dirty="0"/>
              <a:t>not</a:t>
            </a:r>
            <a:r>
              <a:rPr lang="zh-CN" altLang="en-US" dirty="0"/>
              <a:t> </a:t>
            </a:r>
            <a:r>
              <a:rPr lang="en-US" altLang="zh-CN" dirty="0"/>
              <a:t>on</a:t>
            </a:r>
            <a:r>
              <a:rPr lang="zh-CN" altLang="en-US" dirty="0"/>
              <a:t> </a:t>
            </a:r>
            <a:r>
              <a:rPr lang="en-US" altLang="zh-CN" dirty="0"/>
              <a:t>technical</a:t>
            </a:r>
            <a:r>
              <a:rPr lang="zh-CN" altLang="en-US" dirty="0"/>
              <a:t> </a:t>
            </a:r>
            <a:r>
              <a:rPr lang="en-US" altLang="zh-CN" dirty="0"/>
              <a:t>side</a:t>
            </a:r>
            <a:r>
              <a:rPr lang="zh-CN" altLang="en-US" dirty="0"/>
              <a:t> </a:t>
            </a:r>
            <a:r>
              <a:rPr lang="en-US" altLang="zh-CN" dirty="0"/>
              <a:t>but</a:t>
            </a:r>
            <a:r>
              <a:rPr lang="zh-CN" altLang="en-US" dirty="0"/>
              <a:t> </a:t>
            </a:r>
            <a:r>
              <a:rPr lang="en-US" altLang="zh-CN" dirty="0"/>
              <a:t>on</a:t>
            </a:r>
            <a:r>
              <a:rPr lang="zh-CN" altLang="en-US" dirty="0"/>
              <a:t> </a:t>
            </a:r>
            <a:r>
              <a:rPr lang="en-US" altLang="zh-CN" dirty="0"/>
              <a:t>people</a:t>
            </a:r>
            <a:r>
              <a:rPr lang="zh-CN" altLang="en-US" dirty="0"/>
              <a:t> </a:t>
            </a:r>
            <a:r>
              <a:rPr lang="en-US" altLang="zh-CN" dirty="0"/>
              <a:t>side.</a:t>
            </a:r>
            <a:r>
              <a:rPr lang="zh-CN" altLang="en-US" dirty="0"/>
              <a:t> </a:t>
            </a:r>
            <a:r>
              <a:rPr lang="en-US" altLang="zh-CN" dirty="0"/>
              <a:t>For</a:t>
            </a:r>
            <a:r>
              <a:rPr lang="zh-CN" altLang="en-US" dirty="0"/>
              <a:t> </a:t>
            </a:r>
            <a:r>
              <a:rPr lang="en-US" altLang="zh-CN" dirty="0"/>
              <a:t>example,</a:t>
            </a:r>
            <a:r>
              <a:rPr lang="zh-CN" altLang="en-US" dirty="0"/>
              <a:t> </a:t>
            </a:r>
            <a:r>
              <a:rPr lang="en-US" altLang="zh-CN" dirty="0"/>
              <a:t>my</a:t>
            </a:r>
            <a:r>
              <a:rPr lang="zh-CN" altLang="en-US" dirty="0"/>
              <a:t> </a:t>
            </a:r>
            <a:r>
              <a:rPr lang="en-US" altLang="zh-CN" dirty="0"/>
              <a:t>PR</a:t>
            </a:r>
            <a:r>
              <a:rPr lang="zh-CN" altLang="en-US" dirty="0"/>
              <a:t> </a:t>
            </a:r>
            <a:r>
              <a:rPr lang="en-US" altLang="zh-CN" dirty="0"/>
              <a:t>is</a:t>
            </a:r>
            <a:r>
              <a:rPr lang="zh-CN" altLang="en-US" dirty="0"/>
              <a:t> </a:t>
            </a:r>
            <a:r>
              <a:rPr lang="en-US" altLang="zh-CN" dirty="0"/>
              <a:t>blocked</a:t>
            </a:r>
            <a:r>
              <a:rPr lang="zh-CN" altLang="en-US" dirty="0"/>
              <a:t> </a:t>
            </a:r>
            <a:r>
              <a:rPr lang="en-US" altLang="zh-CN" dirty="0"/>
              <a:t>for</a:t>
            </a:r>
            <a:r>
              <a:rPr lang="zh-CN" altLang="en-US" dirty="0"/>
              <a:t> </a:t>
            </a:r>
            <a:r>
              <a:rPr lang="en-US" altLang="zh-CN" dirty="0"/>
              <a:t>month,</a:t>
            </a:r>
            <a:r>
              <a:rPr lang="zh-CN" altLang="en-US" dirty="0"/>
              <a:t> </a:t>
            </a:r>
            <a:r>
              <a:rPr lang="en-US" altLang="zh-CN" dirty="0"/>
              <a:t>I</a:t>
            </a:r>
            <a:r>
              <a:rPr lang="zh-CN" altLang="en-US" dirty="0"/>
              <a:t> </a:t>
            </a:r>
            <a:r>
              <a:rPr lang="en-US" altLang="zh-CN" dirty="0"/>
              <a:t>could</a:t>
            </a:r>
            <a:r>
              <a:rPr lang="zh-CN" altLang="en-US" dirty="0"/>
              <a:t> </a:t>
            </a:r>
            <a:r>
              <a:rPr lang="en-US" altLang="zh-CN" dirty="0"/>
              <a:t>not</a:t>
            </a:r>
            <a:r>
              <a:rPr lang="zh-CN" altLang="en-US" dirty="0"/>
              <a:t> </a:t>
            </a:r>
            <a:r>
              <a:rPr lang="en-US" altLang="zh-CN" dirty="0"/>
              <a:t>get</a:t>
            </a:r>
            <a:r>
              <a:rPr lang="zh-CN" altLang="en-US" dirty="0"/>
              <a:t> </a:t>
            </a:r>
            <a:r>
              <a:rPr lang="en-US" altLang="zh-CN" dirty="0"/>
              <a:t>the</a:t>
            </a:r>
            <a:r>
              <a:rPr lang="zh-CN" altLang="en-US" dirty="0"/>
              <a:t> </a:t>
            </a:r>
            <a:r>
              <a:rPr lang="en-US" altLang="zh-CN" dirty="0"/>
              <a:t>project</a:t>
            </a:r>
            <a:r>
              <a:rPr lang="zh-CN" altLang="en-US" dirty="0"/>
              <a:t> </a:t>
            </a:r>
            <a:r>
              <a:rPr lang="en-US" altLang="zh-CN" dirty="0"/>
              <a:t>assignments</a:t>
            </a:r>
            <a:r>
              <a:rPr lang="zh-CN" altLang="en-US" dirty="0"/>
              <a:t> </a:t>
            </a:r>
            <a:r>
              <a:rPr lang="en-US" altLang="zh-CN" dirty="0"/>
              <a:t>which</a:t>
            </a:r>
            <a:r>
              <a:rPr lang="zh-CN" altLang="en-US" dirty="0"/>
              <a:t> </a:t>
            </a:r>
            <a:r>
              <a:rPr lang="en-US" altLang="zh-CN" dirty="0"/>
              <a:t>motivates</a:t>
            </a:r>
            <a:r>
              <a:rPr lang="zh-CN" altLang="en-US" dirty="0"/>
              <a:t> </a:t>
            </a:r>
            <a:r>
              <a:rPr lang="en-US" altLang="zh-CN" dirty="0"/>
              <a:t>me</a:t>
            </a:r>
            <a:r>
              <a:rPr lang="zh-CN" altLang="en-US" dirty="0"/>
              <a:t> </a:t>
            </a:r>
            <a:r>
              <a:rPr lang="en-US" altLang="zh-CN" dirty="0"/>
              <a:t>enough,</a:t>
            </a:r>
            <a:r>
              <a:rPr lang="zh-CN" altLang="en-US" dirty="0"/>
              <a:t> </a:t>
            </a:r>
            <a:r>
              <a:rPr lang="en-US" altLang="zh-CN" dirty="0"/>
              <a:t>partner</a:t>
            </a:r>
            <a:r>
              <a:rPr lang="zh-CN" altLang="en-US" dirty="0"/>
              <a:t> </a:t>
            </a:r>
            <a:r>
              <a:rPr lang="en-US" altLang="zh-CN" dirty="0"/>
              <a:t>teams</a:t>
            </a:r>
            <a:r>
              <a:rPr lang="zh-CN" altLang="en-US" dirty="0"/>
              <a:t> </a:t>
            </a:r>
            <a:r>
              <a:rPr lang="en-US" altLang="zh-CN" dirty="0"/>
              <a:t>don’t</a:t>
            </a:r>
            <a:r>
              <a:rPr lang="zh-CN" altLang="en-US" dirty="0"/>
              <a:t> </a:t>
            </a:r>
            <a:r>
              <a:rPr lang="en-US" altLang="zh-CN" dirty="0"/>
              <a:t>respond…</a:t>
            </a:r>
          </a:p>
          <a:p>
            <a:pPr marL="228600" indent="-228600">
              <a:buAutoNum type="arabicPeriod"/>
            </a:pPr>
            <a:r>
              <a:rPr lang="en-US" altLang="zh-CN" dirty="0"/>
              <a:t>Working</a:t>
            </a:r>
            <a:r>
              <a:rPr lang="zh-CN" altLang="en-US" dirty="0"/>
              <a:t> </a:t>
            </a:r>
            <a:r>
              <a:rPr lang="en-US" altLang="zh-CN" dirty="0"/>
              <a:t>in</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r>
              <a:rPr lang="en-US" altLang="zh-CN" dirty="0"/>
              <a:t>will</a:t>
            </a:r>
            <a:r>
              <a:rPr lang="zh-CN" altLang="en-US" dirty="0"/>
              <a:t> </a:t>
            </a:r>
            <a:r>
              <a:rPr lang="en-US" altLang="zh-CN" dirty="0"/>
              <a:t>make</a:t>
            </a:r>
            <a:r>
              <a:rPr lang="zh-CN" altLang="en-US" dirty="0"/>
              <a:t> </a:t>
            </a:r>
            <a:r>
              <a:rPr lang="en-US" altLang="zh-CN" dirty="0"/>
              <a:t>everyone</a:t>
            </a:r>
            <a:r>
              <a:rPr lang="zh-CN" altLang="en-US" dirty="0"/>
              <a:t> </a:t>
            </a:r>
            <a:r>
              <a:rPr lang="en-US" altLang="zh-CN" dirty="0"/>
              <a:t>more</a:t>
            </a:r>
            <a:r>
              <a:rPr lang="zh-CN" altLang="en-US" dirty="0"/>
              <a:t> </a:t>
            </a:r>
            <a:r>
              <a:rPr lang="en-US" altLang="zh-CN" dirty="0"/>
              <a:t>productive</a:t>
            </a:r>
            <a:r>
              <a:rPr lang="zh-CN" altLang="en-US" dirty="0"/>
              <a:t> </a:t>
            </a:r>
            <a:r>
              <a:rPr lang="en-US" altLang="zh-CN" dirty="0"/>
              <a:t>and</a:t>
            </a:r>
            <a:r>
              <a:rPr lang="zh-CN" altLang="en-US" dirty="0"/>
              <a:t> </a:t>
            </a:r>
            <a:r>
              <a:rPr lang="en-US" altLang="zh-CN" dirty="0"/>
              <a:t>happier.</a:t>
            </a:r>
            <a:r>
              <a:rPr lang="zh-CN" altLang="en-US" dirty="0"/>
              <a:t> </a:t>
            </a:r>
            <a:r>
              <a:rPr lang="en-US" altLang="zh-CN" dirty="0"/>
              <a:t>The</a:t>
            </a:r>
            <a:r>
              <a:rPr lang="zh-CN" altLang="en-US" dirty="0"/>
              <a:t> </a:t>
            </a:r>
            <a:r>
              <a:rPr lang="en-US" altLang="zh-CN" dirty="0"/>
              <a:t>responsibility</a:t>
            </a:r>
            <a:r>
              <a:rPr lang="zh-CN" altLang="en-US" dirty="0"/>
              <a:t> </a:t>
            </a:r>
            <a:r>
              <a:rPr lang="en-US" altLang="zh-CN" dirty="0"/>
              <a:t>of</a:t>
            </a:r>
            <a:r>
              <a:rPr lang="zh-CN" altLang="en-US" dirty="0"/>
              <a:t> </a:t>
            </a:r>
            <a:r>
              <a:rPr lang="en-US" altLang="zh-CN" dirty="0"/>
              <a:t>building</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r>
              <a:rPr lang="en-US" altLang="zh-CN" dirty="0"/>
              <a:t>lies</a:t>
            </a:r>
            <a:r>
              <a:rPr lang="zh-CN" altLang="en-US" dirty="0"/>
              <a:t> </a:t>
            </a:r>
            <a:r>
              <a:rPr lang="en-US" altLang="zh-CN" dirty="0"/>
              <a:t>not</a:t>
            </a:r>
            <a:r>
              <a:rPr lang="zh-CN" altLang="en-US" dirty="0"/>
              <a:t> </a:t>
            </a:r>
            <a:r>
              <a:rPr lang="en-US" altLang="zh-CN" dirty="0"/>
              <a:t>only</a:t>
            </a:r>
            <a:r>
              <a:rPr lang="zh-CN" altLang="en-US" dirty="0"/>
              <a:t> </a:t>
            </a:r>
            <a:r>
              <a:rPr lang="en-US" altLang="zh-CN" dirty="0"/>
              <a:t>in</a:t>
            </a:r>
            <a:r>
              <a:rPr lang="zh-CN" altLang="en-US" dirty="0"/>
              <a:t> </a:t>
            </a:r>
            <a:r>
              <a:rPr lang="en-US" altLang="zh-CN" dirty="0"/>
              <a:t>managers,</a:t>
            </a:r>
            <a:r>
              <a:rPr lang="zh-CN" altLang="en-US" dirty="0"/>
              <a:t> </a:t>
            </a:r>
            <a:r>
              <a:rPr lang="en-US" altLang="zh-CN" dirty="0"/>
              <a:t>but</a:t>
            </a:r>
            <a:r>
              <a:rPr lang="zh-CN" altLang="en-US" dirty="0"/>
              <a:t> </a:t>
            </a:r>
            <a:r>
              <a:rPr lang="en-US" altLang="zh-CN" dirty="0"/>
              <a:t>within</a:t>
            </a:r>
            <a:r>
              <a:rPr lang="zh-CN" altLang="en-US" dirty="0"/>
              <a:t> </a:t>
            </a:r>
            <a:r>
              <a:rPr lang="en-US" altLang="zh-CN" dirty="0"/>
              <a:t>everyone</a:t>
            </a:r>
            <a:r>
              <a:rPr lang="zh-CN" altLang="en-US" dirty="0"/>
              <a:t> </a:t>
            </a:r>
            <a:r>
              <a:rPr lang="en-US" altLang="zh-CN" dirty="0"/>
              <a:t>working</a:t>
            </a:r>
            <a:r>
              <a:rPr lang="zh-CN" altLang="en-US" dirty="0"/>
              <a:t> </a:t>
            </a:r>
            <a:r>
              <a:rPr lang="en-US" altLang="zh-CN" dirty="0"/>
              <a:t>together,</a:t>
            </a:r>
            <a:r>
              <a:rPr lang="zh-CN" altLang="en-US" dirty="0"/>
              <a:t> </a:t>
            </a:r>
            <a:r>
              <a:rPr lang="en-US" altLang="zh-CN" dirty="0"/>
              <a:t>no</a:t>
            </a:r>
            <a:r>
              <a:rPr lang="zh-CN" altLang="en-US" dirty="0"/>
              <a:t> </a:t>
            </a:r>
            <a:r>
              <a:rPr lang="en-US" altLang="zh-CN" dirty="0"/>
              <a:t>matter</a:t>
            </a:r>
            <a:r>
              <a:rPr lang="zh-CN" altLang="en-US" dirty="0"/>
              <a:t> </a:t>
            </a:r>
            <a:r>
              <a:rPr lang="en-US" altLang="zh-CN" dirty="0"/>
              <a:t>you</a:t>
            </a:r>
            <a:r>
              <a:rPr lang="zh-CN" altLang="en-US" dirty="0"/>
              <a:t> </a:t>
            </a:r>
            <a:r>
              <a:rPr lang="en-US" altLang="zh-CN" dirty="0"/>
              <a:t>are</a:t>
            </a:r>
            <a:r>
              <a:rPr lang="zh-CN" altLang="en-US" dirty="0"/>
              <a:t> </a:t>
            </a:r>
            <a:r>
              <a:rPr lang="en-US" altLang="zh-CN" dirty="0"/>
              <a:t>a</a:t>
            </a:r>
            <a:r>
              <a:rPr lang="zh-CN" altLang="en-US" dirty="0"/>
              <a:t> </a:t>
            </a:r>
            <a:r>
              <a:rPr lang="en-US" altLang="zh-CN" dirty="0"/>
              <a:t>developer,</a:t>
            </a:r>
            <a:r>
              <a:rPr lang="zh-CN" altLang="en-US" dirty="0"/>
              <a:t> </a:t>
            </a:r>
            <a:r>
              <a:rPr lang="en-US" altLang="zh-CN" dirty="0"/>
              <a:t>program</a:t>
            </a:r>
            <a:r>
              <a:rPr lang="zh-CN" altLang="en-US" dirty="0"/>
              <a:t> </a:t>
            </a:r>
            <a:r>
              <a:rPr lang="en-US" altLang="zh-CN" dirty="0"/>
              <a:t>manager,</a:t>
            </a:r>
            <a:r>
              <a:rPr lang="zh-CN" altLang="en-US" dirty="0"/>
              <a:t> </a:t>
            </a:r>
            <a:r>
              <a:rPr lang="en-US" altLang="zh-CN" dirty="0"/>
              <a:t>data</a:t>
            </a:r>
            <a:r>
              <a:rPr lang="zh-CN" altLang="en-US" dirty="0"/>
              <a:t> </a:t>
            </a:r>
            <a:r>
              <a:rPr lang="en-US" altLang="zh-CN" dirty="0"/>
              <a:t>scientist,</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manager.</a:t>
            </a:r>
            <a:r>
              <a:rPr lang="zh-CN" altLang="en-US" dirty="0"/>
              <a:t> </a:t>
            </a:r>
            <a:r>
              <a:rPr lang="en-US" altLang="zh-CN" dirty="0"/>
              <a:t>Everyone</a:t>
            </a:r>
            <a:r>
              <a:rPr lang="zh-CN" altLang="en-US" dirty="0"/>
              <a:t> </a:t>
            </a:r>
            <a:r>
              <a:rPr lang="en-US" altLang="zh-CN" dirty="0"/>
              <a:t>either</a:t>
            </a:r>
            <a:r>
              <a:rPr lang="zh-CN" altLang="en-US" dirty="0"/>
              <a:t> </a:t>
            </a:r>
            <a:r>
              <a:rPr lang="en-US" altLang="zh-CN" dirty="0"/>
              <a:t>help</a:t>
            </a:r>
            <a:r>
              <a:rPr lang="zh-CN" altLang="en-US" dirty="0"/>
              <a:t> </a:t>
            </a:r>
            <a:r>
              <a:rPr lang="en-US" altLang="zh-CN" dirty="0"/>
              <a:t>in</a:t>
            </a:r>
            <a:r>
              <a:rPr lang="zh-CN" altLang="en-US" dirty="0"/>
              <a:t> </a:t>
            </a:r>
            <a:r>
              <a:rPr lang="en-US" altLang="zh-CN" dirty="0"/>
              <a:t>building</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r>
              <a:rPr lang="en-US" altLang="zh-CN" dirty="0"/>
              <a:t>or</a:t>
            </a:r>
            <a:r>
              <a:rPr lang="zh-CN" altLang="en-US" dirty="0"/>
              <a:t> </a:t>
            </a:r>
            <a:r>
              <a:rPr lang="en-US" altLang="zh-CN" dirty="0"/>
              <a:t>drag</a:t>
            </a:r>
            <a:r>
              <a:rPr lang="zh-CN" altLang="en-US" dirty="0"/>
              <a:t> </a:t>
            </a:r>
            <a:r>
              <a:rPr lang="en-US" altLang="zh-CN" dirty="0"/>
              <a:t>it</a:t>
            </a:r>
            <a:r>
              <a:rPr lang="zh-CN" altLang="en-US" dirty="0"/>
              <a:t> </a:t>
            </a:r>
            <a:r>
              <a:rPr lang="en-US" altLang="zh-CN" dirty="0"/>
              <a:t>down,</a:t>
            </a:r>
            <a:r>
              <a:rPr lang="zh-CN" altLang="en-US" dirty="0"/>
              <a:t> </a:t>
            </a:r>
            <a:r>
              <a:rPr lang="en-US" altLang="zh-CN" dirty="0" err="1"/>
              <a:t>conciously</a:t>
            </a:r>
            <a:r>
              <a:rPr lang="zh-CN" altLang="en-US" dirty="0"/>
              <a:t> </a:t>
            </a:r>
            <a:r>
              <a:rPr lang="en-US" altLang="zh-CN" dirty="0"/>
              <a:t>or</a:t>
            </a:r>
            <a:r>
              <a:rPr lang="zh-CN" altLang="en-US" dirty="0"/>
              <a:t> </a:t>
            </a:r>
            <a:r>
              <a:rPr lang="en-US" altLang="zh-CN" dirty="0"/>
              <a:t>unconsciously.</a:t>
            </a:r>
            <a:r>
              <a:rPr lang="zh-CN" altLang="en-US" dirty="0"/>
              <a:t> </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1</a:t>
            </a:fld>
            <a:endParaRPr lang="en-US"/>
          </a:p>
        </p:txBody>
      </p:sp>
    </p:spTree>
    <p:extLst>
      <p:ext uri="{BB962C8B-B14F-4D97-AF65-F5344CB8AC3E}">
        <p14:creationId xmlns:p14="http://schemas.microsoft.com/office/powerpoint/2010/main" val="131281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Check</a:t>
            </a:r>
            <a:r>
              <a:rPr lang="zh-CN" altLang="en-US" dirty="0"/>
              <a:t> </a:t>
            </a:r>
            <a:r>
              <a:rPr lang="en-US" altLang="zh-CN" dirty="0"/>
              <a:t>in</a:t>
            </a:r>
            <a:r>
              <a:rPr lang="zh-CN" altLang="en-US" dirty="0"/>
              <a:t> </a:t>
            </a:r>
            <a:r>
              <a:rPr lang="en-US" altLang="zh-CN" dirty="0"/>
              <a:t>protocol</a:t>
            </a:r>
            <a:r>
              <a:rPr lang="zh-CN" altLang="en-US" dirty="0"/>
              <a:t> </a:t>
            </a:r>
            <a:r>
              <a:rPr lang="en-US" altLang="zh-CN" dirty="0"/>
              <a:t>works</a:t>
            </a:r>
            <a:r>
              <a:rPr lang="zh-CN" altLang="en-US" dirty="0"/>
              <a:t> </a:t>
            </a:r>
            <a:r>
              <a:rPr lang="en-US" altLang="zh-CN" dirty="0"/>
              <a:t>like</a:t>
            </a:r>
            <a:r>
              <a:rPr lang="zh-CN" altLang="en-US" dirty="0"/>
              <a:t> </a:t>
            </a:r>
            <a:r>
              <a:rPr lang="en-US" altLang="zh-CN" dirty="0"/>
              <a:t>this</a:t>
            </a:r>
            <a:r>
              <a:rPr lang="zh-CN" altLang="en-US" dirty="0"/>
              <a:t> </a:t>
            </a:r>
            <a:endParaRPr lang="en-US" altLang="zh-CN" dirty="0"/>
          </a:p>
          <a:p>
            <a:endParaRPr lang="en-US" altLang="zh-CN" dirty="0"/>
          </a:p>
          <a:p>
            <a:r>
              <a:rPr lang="en-US" altLang="zh-CN" dirty="0"/>
              <a:t>A</a:t>
            </a:r>
            <a:r>
              <a:rPr lang="zh-CN" altLang="en-US" dirty="0"/>
              <a:t> </a:t>
            </a:r>
            <a:r>
              <a:rPr lang="en-US" altLang="zh-CN" dirty="0"/>
              <a:t>large</a:t>
            </a:r>
            <a:r>
              <a:rPr lang="zh-CN" altLang="en-US" dirty="0"/>
              <a:t> </a:t>
            </a:r>
            <a:r>
              <a:rPr lang="en-US" altLang="zh-CN" dirty="0"/>
              <a:t>number</a:t>
            </a:r>
            <a:r>
              <a:rPr lang="zh-CN" altLang="en-US" dirty="0"/>
              <a:t> </a:t>
            </a:r>
            <a:r>
              <a:rPr lang="en-US" altLang="zh-CN" dirty="0"/>
              <a:t>of</a:t>
            </a:r>
            <a:r>
              <a:rPr lang="zh-CN" altLang="en-US" dirty="0"/>
              <a:t> </a:t>
            </a:r>
            <a:r>
              <a:rPr lang="en-US" altLang="zh-CN" dirty="0"/>
              <a:t>people</a:t>
            </a:r>
            <a:r>
              <a:rPr lang="zh-CN" altLang="en-US" dirty="0"/>
              <a:t> </a:t>
            </a:r>
            <a:r>
              <a:rPr lang="en-US" altLang="zh-CN" dirty="0"/>
              <a:t>believe</a:t>
            </a:r>
            <a:r>
              <a:rPr lang="zh-CN" altLang="en-US" dirty="0"/>
              <a:t> </a:t>
            </a:r>
            <a:r>
              <a:rPr lang="en-US" altLang="zh-CN" dirty="0"/>
              <a:t>that</a:t>
            </a:r>
            <a:r>
              <a:rPr lang="zh-CN" altLang="en-US" dirty="0"/>
              <a:t> </a:t>
            </a:r>
            <a:r>
              <a:rPr lang="en-US" altLang="zh-CN" dirty="0"/>
              <a:t>expressing</a:t>
            </a:r>
            <a:r>
              <a:rPr lang="zh-CN" altLang="en-US" dirty="0"/>
              <a:t> </a:t>
            </a:r>
            <a:r>
              <a:rPr lang="en-US" altLang="zh-CN" dirty="0"/>
              <a:t>emotion</a:t>
            </a:r>
            <a:r>
              <a:rPr lang="zh-CN" altLang="en-US" dirty="0"/>
              <a:t> </a:t>
            </a:r>
            <a:r>
              <a:rPr lang="en-US" altLang="zh-CN" dirty="0"/>
              <a:t>at</a:t>
            </a:r>
            <a:r>
              <a:rPr lang="zh-CN" altLang="en-US" dirty="0"/>
              <a:t> </a:t>
            </a:r>
            <a:r>
              <a:rPr lang="en-US" altLang="zh-CN" dirty="0"/>
              <a:t>work</a:t>
            </a:r>
            <a:r>
              <a:rPr lang="zh-CN" altLang="en-US" dirty="0"/>
              <a:t> </a:t>
            </a:r>
            <a:r>
              <a:rPr lang="en-US" altLang="zh-CN" dirty="0"/>
              <a:t>is</a:t>
            </a:r>
            <a:r>
              <a:rPr lang="zh-CN" altLang="en-US" dirty="0"/>
              <a:t> </a:t>
            </a:r>
            <a:r>
              <a:rPr lang="en-US" altLang="zh-CN" dirty="0"/>
              <a:t>inappropriate</a:t>
            </a:r>
            <a:r>
              <a:rPr lang="zh-CN" altLang="en-US" dirty="0"/>
              <a:t> </a:t>
            </a:r>
            <a:r>
              <a:rPr lang="en-US" altLang="zh-CN" dirty="0"/>
              <a:t>or</a:t>
            </a:r>
            <a:r>
              <a:rPr lang="zh-CN" altLang="en-US" dirty="0"/>
              <a:t> </a:t>
            </a:r>
            <a:r>
              <a:rPr lang="en-US" altLang="zh-CN" dirty="0"/>
              <a:t>unprofessional.</a:t>
            </a:r>
            <a:r>
              <a:rPr lang="zh-CN" altLang="en-US" dirty="0"/>
              <a:t> </a:t>
            </a:r>
            <a:r>
              <a:rPr lang="en-US" altLang="zh-CN" dirty="0"/>
              <a:t>Actually</a:t>
            </a:r>
            <a:r>
              <a:rPr lang="zh-CN" altLang="en-US" dirty="0"/>
              <a:t> </a:t>
            </a:r>
            <a:r>
              <a:rPr lang="en-US" altLang="zh-CN" dirty="0"/>
              <a:t>when</a:t>
            </a:r>
            <a:r>
              <a:rPr lang="zh-CN" altLang="en-US" dirty="0"/>
              <a:t> </a:t>
            </a:r>
            <a:r>
              <a:rPr lang="en-US" altLang="zh-CN" dirty="0"/>
              <a:t>emotions</a:t>
            </a:r>
            <a:r>
              <a:rPr lang="zh-CN" altLang="en-US" dirty="0"/>
              <a:t> </a:t>
            </a:r>
            <a:r>
              <a:rPr lang="en-US" altLang="zh-CN" dirty="0"/>
              <a:t>are</a:t>
            </a:r>
            <a:r>
              <a:rPr lang="zh-CN" altLang="en-US" dirty="0"/>
              <a:t> </a:t>
            </a:r>
            <a:r>
              <a:rPr lang="en-US" altLang="zh-CN" dirty="0"/>
              <a:t>expressed</a:t>
            </a:r>
            <a:r>
              <a:rPr lang="zh-CN" altLang="en-US" dirty="0"/>
              <a:t> </a:t>
            </a:r>
            <a:r>
              <a:rPr lang="en-US" altLang="zh-CN" dirty="0"/>
              <a:t>indirectly</a:t>
            </a:r>
            <a:r>
              <a:rPr lang="zh-CN" altLang="en-US" dirty="0"/>
              <a:t> </a:t>
            </a:r>
            <a:r>
              <a:rPr lang="en-US" altLang="zh-CN" dirty="0"/>
              <a:t>at</a:t>
            </a:r>
            <a:r>
              <a:rPr lang="zh-CN" altLang="en-US" dirty="0"/>
              <a:t> </a:t>
            </a:r>
            <a:r>
              <a:rPr lang="en-US" altLang="zh-CN" dirty="0"/>
              <a:t>work,</a:t>
            </a:r>
            <a:r>
              <a:rPr lang="zh-CN" altLang="en-US" dirty="0"/>
              <a:t> </a:t>
            </a:r>
            <a:r>
              <a:rPr lang="en-US" altLang="zh-CN" dirty="0"/>
              <a:t>the</a:t>
            </a:r>
            <a:r>
              <a:rPr lang="zh-CN" altLang="en-US" dirty="0"/>
              <a:t> </a:t>
            </a:r>
            <a:r>
              <a:rPr lang="en-US" altLang="zh-CN" dirty="0"/>
              <a:t>distance</a:t>
            </a:r>
            <a:r>
              <a:rPr lang="zh-CN" altLang="en-US" dirty="0"/>
              <a:t> </a:t>
            </a:r>
            <a:r>
              <a:rPr lang="en-US" altLang="zh-CN" dirty="0"/>
              <a:t>between</a:t>
            </a:r>
            <a:r>
              <a:rPr lang="zh-CN" altLang="en-US" dirty="0"/>
              <a:t> </a:t>
            </a:r>
            <a:r>
              <a:rPr lang="en-US" altLang="zh-CN" dirty="0"/>
              <a:t>people</a:t>
            </a:r>
            <a:r>
              <a:rPr lang="zh-CN" altLang="en-US" dirty="0"/>
              <a:t> </a:t>
            </a:r>
            <a:r>
              <a:rPr lang="en-US" altLang="zh-CN" dirty="0"/>
              <a:t>increases.</a:t>
            </a:r>
            <a:r>
              <a:rPr lang="zh-CN" altLang="en-US" dirty="0"/>
              <a:t> </a:t>
            </a:r>
            <a:r>
              <a:rPr lang="en-US" altLang="zh-CN" dirty="0"/>
              <a:t>These</a:t>
            </a:r>
            <a:r>
              <a:rPr lang="zh-CN" altLang="en-US" dirty="0"/>
              <a:t> </a:t>
            </a:r>
            <a:r>
              <a:rPr lang="en-US" altLang="zh-CN" dirty="0"/>
              <a:t>emotional</a:t>
            </a:r>
            <a:r>
              <a:rPr lang="zh-CN" altLang="en-US" dirty="0"/>
              <a:t> </a:t>
            </a:r>
            <a:r>
              <a:rPr lang="en-US" altLang="zh-CN" dirty="0"/>
              <a:t>self-repression</a:t>
            </a:r>
            <a:r>
              <a:rPr lang="zh-CN" altLang="en-US" dirty="0"/>
              <a:t> </a:t>
            </a:r>
            <a:r>
              <a:rPr lang="en-US" altLang="zh-CN" dirty="0"/>
              <a:t>reduces</a:t>
            </a:r>
            <a:r>
              <a:rPr lang="zh-CN" altLang="en-US" dirty="0"/>
              <a:t> </a:t>
            </a:r>
            <a:r>
              <a:rPr lang="en-US" altLang="zh-CN" dirty="0"/>
              <a:t>both</a:t>
            </a:r>
            <a:r>
              <a:rPr lang="zh-CN" altLang="en-US" dirty="0"/>
              <a:t> </a:t>
            </a:r>
            <a:r>
              <a:rPr lang="en-US" altLang="zh-CN" dirty="0"/>
              <a:t>team</a:t>
            </a:r>
            <a:r>
              <a:rPr lang="zh-CN" altLang="en-US" dirty="0"/>
              <a:t> </a:t>
            </a:r>
            <a:r>
              <a:rPr lang="en-US" altLang="zh-CN" dirty="0"/>
              <a:t>efficiency</a:t>
            </a:r>
            <a:r>
              <a:rPr lang="zh-CN" altLang="en-US" dirty="0"/>
              <a:t> </a:t>
            </a:r>
            <a:r>
              <a:rPr lang="en-US" altLang="zh-CN" dirty="0"/>
              <a:t>and</a:t>
            </a:r>
            <a:r>
              <a:rPr lang="zh-CN" altLang="en-US" dirty="0"/>
              <a:t> </a:t>
            </a:r>
            <a:r>
              <a:rPr lang="en-US" altLang="zh-CN" dirty="0"/>
              <a:t>product</a:t>
            </a:r>
            <a:r>
              <a:rPr lang="zh-CN" altLang="en-US" dirty="0"/>
              <a:t> </a:t>
            </a:r>
            <a:r>
              <a:rPr lang="en-US" altLang="zh-CN" dirty="0"/>
              <a:t>quality</a:t>
            </a:r>
            <a:r>
              <a:rPr lang="zh-CN" altLang="en-US" dirty="0"/>
              <a:t> </a:t>
            </a:r>
            <a:r>
              <a:rPr lang="en-US" altLang="zh-CN" dirty="0"/>
              <a:t>because</a:t>
            </a:r>
            <a:r>
              <a:rPr lang="zh-CN" altLang="en-US" dirty="0"/>
              <a:t> </a:t>
            </a:r>
            <a:r>
              <a:rPr lang="en-US" altLang="zh-CN" dirty="0"/>
              <a:t>you</a:t>
            </a:r>
            <a:r>
              <a:rPr lang="zh-CN" altLang="en-US" dirty="0"/>
              <a:t> </a:t>
            </a:r>
            <a:r>
              <a:rPr lang="en-US" altLang="zh-CN" dirty="0"/>
              <a:t>are</a:t>
            </a:r>
            <a:r>
              <a:rPr lang="zh-CN" altLang="en-US" dirty="0"/>
              <a:t> </a:t>
            </a:r>
            <a:r>
              <a:rPr lang="en-US" altLang="zh-CN" dirty="0"/>
              <a:t>less</a:t>
            </a:r>
            <a:r>
              <a:rPr lang="zh-CN" altLang="en-US" dirty="0"/>
              <a:t> </a:t>
            </a:r>
            <a:r>
              <a:rPr lang="en-US" altLang="zh-CN" dirty="0"/>
              <a:t>present</a:t>
            </a:r>
            <a:r>
              <a:rPr lang="zh-CN" altLang="en-US" dirty="0"/>
              <a:t> </a:t>
            </a:r>
            <a:r>
              <a:rPr lang="en-US" altLang="zh-CN" dirty="0"/>
              <a:t>than</a:t>
            </a:r>
            <a:r>
              <a:rPr lang="zh-CN" altLang="en-US" dirty="0"/>
              <a:t> </a:t>
            </a:r>
            <a:r>
              <a:rPr lang="en-US" altLang="zh-CN" dirty="0"/>
              <a:t>you</a:t>
            </a:r>
            <a:r>
              <a:rPr lang="zh-CN" altLang="en-US" dirty="0"/>
              <a:t> </a:t>
            </a:r>
            <a:r>
              <a:rPr lang="en-US" altLang="zh-CN" dirty="0"/>
              <a:t>could</a:t>
            </a:r>
            <a:r>
              <a:rPr lang="zh-CN" altLang="en-US" dirty="0"/>
              <a:t> </a:t>
            </a:r>
            <a:r>
              <a:rPr lang="en-US" altLang="zh-CN" dirty="0"/>
              <a:t>be.</a:t>
            </a:r>
            <a:r>
              <a:rPr lang="zh-CN" altLang="en-US" dirty="0"/>
              <a:t> </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check</a:t>
            </a:r>
            <a:r>
              <a:rPr lang="zh-CN" altLang="en-US" dirty="0"/>
              <a:t> </a:t>
            </a:r>
            <a:r>
              <a:rPr lang="en-US" altLang="zh-CN" dirty="0"/>
              <a:t>in</a:t>
            </a:r>
            <a:r>
              <a:rPr lang="zh-CN" altLang="en-US" dirty="0"/>
              <a:t> </a:t>
            </a:r>
            <a:r>
              <a:rPr lang="en-US" altLang="zh-CN" dirty="0"/>
              <a:t>pattern</a:t>
            </a:r>
            <a:r>
              <a:rPr lang="zh-CN" altLang="en-US" dirty="0"/>
              <a:t> </a:t>
            </a:r>
            <a:r>
              <a:rPr lang="en-US" altLang="zh-CN" dirty="0"/>
              <a:t>undermines</a:t>
            </a:r>
            <a:r>
              <a:rPr lang="zh-CN" altLang="en-US" dirty="0"/>
              <a:t> </a:t>
            </a:r>
            <a:r>
              <a:rPr lang="en-US" altLang="zh-CN" dirty="0"/>
              <a:t>all</a:t>
            </a:r>
            <a:r>
              <a:rPr lang="zh-CN" altLang="en-US" dirty="0"/>
              <a:t> </a:t>
            </a:r>
            <a:r>
              <a:rPr lang="en-US" altLang="zh-CN" dirty="0"/>
              <a:t>that.</a:t>
            </a:r>
            <a:r>
              <a:rPr lang="zh-CN" altLang="en-US" dirty="0"/>
              <a:t> </a:t>
            </a:r>
            <a:r>
              <a:rPr lang="en-US" altLang="zh-CN" dirty="0"/>
              <a:t>It</a:t>
            </a:r>
            <a:r>
              <a:rPr lang="zh-CN" altLang="en-US" dirty="0"/>
              <a:t> </a:t>
            </a:r>
            <a:r>
              <a:rPr lang="en-US" altLang="zh-CN" dirty="0"/>
              <a:t>increases</a:t>
            </a:r>
            <a:r>
              <a:rPr lang="zh-CN" altLang="en-US" dirty="0"/>
              <a:t> </a:t>
            </a:r>
            <a:r>
              <a:rPr lang="en-US" altLang="zh-CN" dirty="0"/>
              <a:t>your</a:t>
            </a:r>
            <a:r>
              <a:rPr lang="zh-CN" altLang="en-US" dirty="0"/>
              <a:t> </a:t>
            </a:r>
            <a:r>
              <a:rPr lang="en-US" altLang="zh-CN" dirty="0"/>
              <a:t>awareness</a:t>
            </a:r>
            <a:r>
              <a:rPr lang="zh-CN" altLang="en-US" dirty="0"/>
              <a:t> </a:t>
            </a:r>
            <a:r>
              <a:rPr lang="en-US" altLang="zh-CN" dirty="0"/>
              <a:t>of</a:t>
            </a:r>
            <a:r>
              <a:rPr lang="zh-CN" altLang="en-US" dirty="0"/>
              <a:t> </a:t>
            </a:r>
            <a:r>
              <a:rPr lang="en-US" altLang="zh-CN" dirty="0"/>
              <a:t>emotions</a:t>
            </a:r>
            <a:r>
              <a:rPr lang="zh-CN" altLang="en-US" dirty="0"/>
              <a:t> </a:t>
            </a:r>
            <a:r>
              <a:rPr lang="en-US" altLang="zh-CN" dirty="0"/>
              <a:t>and</a:t>
            </a:r>
            <a:r>
              <a:rPr lang="zh-CN" altLang="en-US" dirty="0"/>
              <a:t> </a:t>
            </a:r>
            <a:r>
              <a:rPr lang="en-US" altLang="zh-CN" dirty="0"/>
              <a:t>express</a:t>
            </a:r>
            <a:r>
              <a:rPr lang="zh-CN" altLang="en-US" dirty="0"/>
              <a:t> </a:t>
            </a:r>
            <a:r>
              <a:rPr lang="en-US" altLang="zh-CN" dirty="0"/>
              <a:t>them</a:t>
            </a:r>
            <a:r>
              <a:rPr lang="zh-CN" altLang="en-US" dirty="0"/>
              <a:t> </a:t>
            </a:r>
            <a:r>
              <a:rPr lang="en-US" altLang="zh-CN" dirty="0"/>
              <a:t>directly,</a:t>
            </a:r>
            <a:r>
              <a:rPr lang="zh-CN" altLang="en-US" dirty="0"/>
              <a:t> </a:t>
            </a:r>
            <a:r>
              <a:rPr lang="en-US" altLang="zh-CN" dirty="0"/>
              <a:t>efficiently</a:t>
            </a:r>
            <a:r>
              <a:rPr lang="zh-CN" altLang="en-US" dirty="0"/>
              <a:t> </a:t>
            </a:r>
            <a:r>
              <a:rPr lang="en-US" altLang="zh-CN" dirty="0"/>
              <a:t>and</a:t>
            </a:r>
            <a:r>
              <a:rPr lang="zh-CN" altLang="en-US" dirty="0"/>
              <a:t> </a:t>
            </a:r>
            <a:r>
              <a:rPr lang="en-US" altLang="zh-CN" dirty="0" err="1"/>
              <a:t>productivley</a:t>
            </a:r>
            <a:r>
              <a:rPr lang="zh-CN" altLang="en-US" dirty="0"/>
              <a:t> </a:t>
            </a:r>
            <a:r>
              <a:rPr lang="en-US" altLang="zh-CN" dirty="0"/>
              <a:t>in</a:t>
            </a:r>
            <a:r>
              <a:rPr lang="zh-CN" altLang="en-US" dirty="0"/>
              <a:t> </a:t>
            </a:r>
            <a:r>
              <a:rPr lang="en-US" altLang="zh-CN" dirty="0"/>
              <a:t>a</a:t>
            </a:r>
            <a:r>
              <a:rPr lang="zh-CN" altLang="en-US" dirty="0"/>
              <a:t> </a:t>
            </a:r>
            <a:r>
              <a:rPr lang="en-US" altLang="zh-CN" dirty="0"/>
              <a:t>team</a:t>
            </a:r>
            <a:r>
              <a:rPr lang="zh-CN" altLang="en-US" dirty="0"/>
              <a:t> </a:t>
            </a:r>
            <a:r>
              <a:rPr lang="en-US" altLang="zh-CN" dirty="0"/>
              <a:t>environment.</a:t>
            </a:r>
            <a:r>
              <a:rPr lang="zh-CN" altLang="en-US" dirty="0"/>
              <a:t> </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All</a:t>
            </a:r>
            <a:r>
              <a:rPr lang="zh-CN" altLang="en-US" dirty="0"/>
              <a:t> </a:t>
            </a:r>
            <a:r>
              <a:rPr lang="en-US" altLang="zh-CN" dirty="0"/>
              <a:t>emotions</a:t>
            </a:r>
            <a:r>
              <a:rPr lang="zh-CN" altLang="en-US" dirty="0"/>
              <a:t> </a:t>
            </a:r>
            <a:r>
              <a:rPr lang="en-US" altLang="zh-CN" dirty="0"/>
              <a:t>are</a:t>
            </a:r>
            <a:r>
              <a:rPr lang="zh-CN" altLang="en-US" dirty="0"/>
              <a:t> </a:t>
            </a:r>
            <a:r>
              <a:rPr lang="en-US" altLang="zh-CN" dirty="0"/>
              <a:t>expressed</a:t>
            </a:r>
            <a:r>
              <a:rPr lang="zh-CN" altLang="en-US" dirty="0"/>
              <a:t> </a:t>
            </a:r>
            <a:r>
              <a:rPr lang="en-US" altLang="zh-CN" dirty="0"/>
              <a:t>as</a:t>
            </a:r>
            <a:r>
              <a:rPr lang="zh-CN" altLang="en-US" dirty="0"/>
              <a:t> </a:t>
            </a:r>
            <a:r>
              <a:rPr lang="en-US" altLang="zh-CN" dirty="0"/>
              <a:t>a</a:t>
            </a:r>
            <a:r>
              <a:rPr lang="zh-CN" altLang="en-US" dirty="0"/>
              <a:t> </a:t>
            </a:r>
            <a:r>
              <a:rPr lang="en-US" altLang="zh-CN" dirty="0"/>
              <a:t>combination</a:t>
            </a:r>
            <a:r>
              <a:rPr lang="zh-CN" altLang="en-US" dirty="0"/>
              <a:t> </a:t>
            </a:r>
            <a:r>
              <a:rPr lang="en-US" altLang="zh-CN" dirty="0"/>
              <a:t>of</a:t>
            </a:r>
            <a:r>
              <a:rPr lang="zh-CN" altLang="en-US" dirty="0"/>
              <a:t> </a:t>
            </a:r>
            <a:r>
              <a:rPr lang="en-US" altLang="zh-CN" dirty="0"/>
              <a:t>four</a:t>
            </a:r>
            <a:r>
              <a:rPr lang="zh-CN" altLang="en-US" dirty="0"/>
              <a:t> </a:t>
            </a:r>
            <a:r>
              <a:rPr lang="en-US" altLang="zh-CN" dirty="0"/>
              <a:t>basic</a:t>
            </a:r>
            <a:r>
              <a:rPr lang="zh-CN" altLang="en-US" dirty="0"/>
              <a:t> </a:t>
            </a:r>
            <a:r>
              <a:rPr lang="en-US" altLang="zh-CN" dirty="0"/>
              <a:t>emotions</a:t>
            </a:r>
            <a:r>
              <a:rPr lang="zh-CN" altLang="en-US" dirty="0"/>
              <a:t> </a:t>
            </a:r>
            <a:r>
              <a:rPr lang="en-US" altLang="zh-CN" dirty="0"/>
              <a:t>“MAD,</a:t>
            </a:r>
            <a:r>
              <a:rPr lang="zh-CN" altLang="en-US" dirty="0"/>
              <a:t> </a:t>
            </a:r>
            <a:r>
              <a:rPr lang="en-US" altLang="zh-CN" dirty="0"/>
              <a:t>SAD,</a:t>
            </a:r>
            <a:r>
              <a:rPr lang="zh-CN" altLang="en-US" dirty="0"/>
              <a:t> </a:t>
            </a:r>
            <a:r>
              <a:rPr lang="en-US" altLang="zh-CN" dirty="0"/>
              <a:t>GLAD,</a:t>
            </a:r>
            <a:r>
              <a:rPr lang="zh-CN" altLang="en-US" dirty="0"/>
              <a:t> </a:t>
            </a:r>
            <a:r>
              <a:rPr lang="en-US" altLang="zh-CN" dirty="0"/>
              <a:t>AFRAID”.</a:t>
            </a:r>
            <a:r>
              <a:rPr lang="zh-CN" altLang="en-US" dirty="0"/>
              <a:t> </a:t>
            </a:r>
            <a:r>
              <a:rPr lang="en-US" altLang="zh-CN" dirty="0"/>
              <a:t>For</a:t>
            </a:r>
            <a:r>
              <a:rPr lang="zh-CN" altLang="en-US" dirty="0"/>
              <a:t> </a:t>
            </a:r>
            <a:r>
              <a:rPr lang="en-US" altLang="zh-CN" dirty="0"/>
              <a:t>example,</a:t>
            </a:r>
            <a:r>
              <a:rPr lang="zh-CN" altLang="en-US" dirty="0"/>
              <a:t> </a:t>
            </a:r>
            <a:r>
              <a:rPr lang="en-US" altLang="zh-CN" dirty="0"/>
              <a:t>excited</a:t>
            </a:r>
            <a:r>
              <a:rPr lang="zh-CN" altLang="en-US" dirty="0"/>
              <a:t> </a:t>
            </a:r>
            <a:r>
              <a:rPr lang="en-US" altLang="zh-CN" dirty="0"/>
              <a:t>can</a:t>
            </a:r>
            <a:r>
              <a:rPr lang="zh-CN" altLang="en-US" dirty="0"/>
              <a:t> </a:t>
            </a:r>
            <a:r>
              <a:rPr lang="en-US" altLang="zh-CN" dirty="0"/>
              <a:t>be</a:t>
            </a:r>
            <a:r>
              <a:rPr lang="zh-CN" altLang="en-US" dirty="0"/>
              <a:t> </a:t>
            </a:r>
            <a:r>
              <a:rPr lang="en-US" altLang="zh-CN" dirty="0"/>
              <a:t>expressed</a:t>
            </a:r>
            <a:r>
              <a:rPr lang="zh-CN" altLang="en-US" dirty="0"/>
              <a:t> </a:t>
            </a:r>
            <a:r>
              <a:rPr lang="en-US" altLang="zh-CN" dirty="0"/>
              <a:t>as</a:t>
            </a:r>
            <a:r>
              <a:rPr lang="zh-CN" altLang="en-US" dirty="0"/>
              <a:t> </a:t>
            </a:r>
            <a:r>
              <a:rPr lang="en-US" altLang="zh-CN" dirty="0"/>
              <a:t>a</a:t>
            </a:r>
            <a:r>
              <a:rPr lang="zh-CN" altLang="en-US" dirty="0"/>
              <a:t> </a:t>
            </a:r>
            <a:r>
              <a:rPr lang="en-US" altLang="zh-CN" dirty="0"/>
              <a:t>combination</a:t>
            </a:r>
            <a:r>
              <a:rPr lang="zh-CN" altLang="en-US" dirty="0"/>
              <a:t> </a:t>
            </a:r>
            <a:r>
              <a:rPr lang="en-US" altLang="zh-CN" dirty="0"/>
              <a:t>of</a:t>
            </a:r>
            <a:r>
              <a:rPr lang="zh-CN" altLang="en-US" dirty="0"/>
              <a:t> </a:t>
            </a:r>
            <a:r>
              <a:rPr lang="en-US" altLang="zh-CN" dirty="0"/>
              <a:t>GLAD</a:t>
            </a:r>
            <a:r>
              <a:rPr lang="zh-CN" altLang="en-US" dirty="0"/>
              <a:t> </a:t>
            </a:r>
            <a:r>
              <a:rPr lang="en-US" altLang="zh-CN" dirty="0"/>
              <a:t>and</a:t>
            </a:r>
            <a:r>
              <a:rPr lang="zh-CN" altLang="en-US" dirty="0"/>
              <a:t> </a:t>
            </a:r>
            <a:r>
              <a:rPr lang="en-US" altLang="zh-CN" dirty="0"/>
              <a:t>AFRAID.</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E568979-B801-6943-9347-121657B7E7C9}" type="slidenum">
              <a:rPr lang="en-US" smtClean="0"/>
              <a:t>11</a:t>
            </a:fld>
            <a:endParaRPr lang="en-US"/>
          </a:p>
        </p:txBody>
      </p:sp>
    </p:spTree>
    <p:extLst>
      <p:ext uri="{BB962C8B-B14F-4D97-AF65-F5344CB8AC3E}">
        <p14:creationId xmlns:p14="http://schemas.microsoft.com/office/powerpoint/2010/main" val="3556864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Personal Alignment protocol helps you penetrate deeply into your desires and find what’s blocking you from getting what you want. Use it to discover, articulate, and achieve what you want. The quality of your alignment will be equal to the quality of your results.</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12</a:t>
            </a:fld>
            <a:endParaRPr lang="en-US"/>
          </a:p>
        </p:txBody>
      </p:sp>
    </p:spTree>
    <p:extLst>
      <p:ext uri="{BB962C8B-B14F-4D97-AF65-F5344CB8AC3E}">
        <p14:creationId xmlns:p14="http://schemas.microsoft.com/office/powerpoint/2010/main" val="3704237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a:t>
            </a:r>
            <a:r>
              <a:rPr lang="zh-CN" altLang="en-US" dirty="0"/>
              <a:t> </a:t>
            </a:r>
            <a:r>
              <a:rPr lang="en-US" altLang="zh-CN" dirty="0"/>
              <a:t>does</a:t>
            </a:r>
            <a:r>
              <a:rPr lang="zh-CN" altLang="en-US" dirty="0"/>
              <a:t> </a:t>
            </a:r>
            <a:r>
              <a:rPr lang="en-US" altLang="zh-CN" dirty="0"/>
              <a:t>personal</a:t>
            </a:r>
            <a:r>
              <a:rPr lang="zh-CN" altLang="en-US" dirty="0"/>
              <a:t> </a:t>
            </a:r>
            <a:r>
              <a:rPr lang="en-US" altLang="zh-CN" dirty="0"/>
              <a:t>alignment</a:t>
            </a:r>
            <a:r>
              <a:rPr lang="zh-CN" altLang="en-US" dirty="0"/>
              <a:t> </a:t>
            </a:r>
            <a:r>
              <a:rPr lang="en-US" altLang="zh-CN" dirty="0"/>
              <a:t>really</a:t>
            </a:r>
            <a:r>
              <a:rPr lang="zh-CN" altLang="en-US" dirty="0"/>
              <a:t> </a:t>
            </a:r>
            <a:r>
              <a:rPr lang="en-US" altLang="zh-CN" dirty="0"/>
              <a:t>matters?</a:t>
            </a:r>
            <a:r>
              <a:rPr lang="zh-CN" altLang="en-US" dirty="0"/>
              <a:t> </a:t>
            </a:r>
            <a:endParaRPr lang="en-US" altLang="zh-CN" dirty="0"/>
          </a:p>
          <a:p>
            <a:r>
              <a:rPr lang="en-US" altLang="zh-CN" dirty="0"/>
              <a:t>If</a:t>
            </a:r>
            <a:r>
              <a:rPr lang="zh-CN" altLang="en-US" dirty="0"/>
              <a:t> </a:t>
            </a:r>
            <a:r>
              <a:rPr lang="en-US" altLang="zh-CN" dirty="0"/>
              <a:t>I</a:t>
            </a:r>
            <a:r>
              <a:rPr lang="zh-CN" altLang="en-US" dirty="0"/>
              <a:t> </a:t>
            </a:r>
            <a:r>
              <a:rPr lang="en-US" altLang="zh-CN" dirty="0"/>
              <a:t>don’t</a:t>
            </a:r>
            <a:r>
              <a:rPr lang="zh-CN" altLang="en-US" dirty="0"/>
              <a:t> </a:t>
            </a:r>
            <a:r>
              <a:rPr lang="en-US" altLang="zh-CN" dirty="0"/>
              <a:t>know</a:t>
            </a:r>
            <a:r>
              <a:rPr lang="zh-CN" altLang="en-US" dirty="0"/>
              <a:t> </a:t>
            </a:r>
            <a:r>
              <a:rPr lang="en-US" altLang="zh-CN" dirty="0"/>
              <a:t>what</a:t>
            </a:r>
            <a:r>
              <a:rPr lang="zh-CN" altLang="en-US" dirty="0"/>
              <a:t> </a:t>
            </a:r>
            <a:r>
              <a:rPr lang="en-US" altLang="zh-CN" dirty="0"/>
              <a:t>I</a:t>
            </a:r>
            <a:r>
              <a:rPr lang="zh-CN" altLang="en-US" dirty="0"/>
              <a:t> </a:t>
            </a:r>
            <a:r>
              <a:rPr lang="en-US" altLang="zh-CN" dirty="0"/>
              <a:t>want</a:t>
            </a:r>
            <a:r>
              <a:rPr lang="zh-CN" altLang="en-US" dirty="0"/>
              <a:t> </a:t>
            </a:r>
            <a:r>
              <a:rPr lang="en-US" altLang="zh-CN" dirty="0"/>
              <a:t>from</a:t>
            </a:r>
            <a:r>
              <a:rPr lang="zh-CN" altLang="en-US" dirty="0"/>
              <a:t> </a:t>
            </a:r>
            <a:r>
              <a:rPr lang="en-US" altLang="zh-CN" dirty="0"/>
              <a:t>this</a:t>
            </a:r>
            <a:r>
              <a:rPr lang="zh-CN" altLang="en-US" dirty="0"/>
              <a:t> </a:t>
            </a:r>
            <a:r>
              <a:rPr lang="en-US" altLang="zh-CN" dirty="0"/>
              <a:t>team/project,</a:t>
            </a:r>
            <a:r>
              <a:rPr lang="zh-CN" altLang="en-US" dirty="0"/>
              <a:t> </a:t>
            </a:r>
            <a:r>
              <a:rPr lang="en-US" altLang="zh-CN" dirty="0"/>
              <a:t>then</a:t>
            </a:r>
            <a:r>
              <a:rPr lang="zh-CN" altLang="en-US" dirty="0"/>
              <a:t> </a:t>
            </a:r>
            <a:r>
              <a:rPr lang="en-US" altLang="zh-CN" dirty="0"/>
              <a:t>I</a:t>
            </a:r>
            <a:r>
              <a:rPr lang="zh-CN" altLang="en-US" dirty="0"/>
              <a:t> </a:t>
            </a:r>
            <a:r>
              <a:rPr lang="en-US" altLang="zh-CN" dirty="0"/>
              <a:t>will</a:t>
            </a:r>
            <a:r>
              <a:rPr lang="zh-CN" altLang="en-US" dirty="0"/>
              <a:t> </a:t>
            </a:r>
            <a:r>
              <a:rPr lang="en-US" altLang="zh-CN" dirty="0"/>
              <a:t>not</a:t>
            </a:r>
            <a:r>
              <a:rPr lang="zh-CN" altLang="en-US" dirty="0"/>
              <a:t> </a:t>
            </a:r>
            <a:r>
              <a:rPr lang="en-US" altLang="zh-CN" dirty="0"/>
              <a:t>be</a:t>
            </a:r>
            <a:r>
              <a:rPr lang="zh-CN" altLang="en-US" dirty="0"/>
              <a:t> </a:t>
            </a:r>
            <a:r>
              <a:rPr lang="en-US" altLang="zh-CN" dirty="0"/>
              <a:t>motivated.</a:t>
            </a:r>
            <a:r>
              <a:rPr lang="zh-CN" altLang="en-US" dirty="0"/>
              <a:t> </a:t>
            </a:r>
            <a:r>
              <a:rPr lang="en-US" altLang="zh-CN" dirty="0"/>
              <a:t>Unless</a:t>
            </a:r>
            <a:r>
              <a:rPr lang="zh-CN" altLang="en-US" dirty="0"/>
              <a:t> </a:t>
            </a:r>
            <a:r>
              <a:rPr lang="en-US" altLang="zh-CN" dirty="0"/>
              <a:t>personal</a:t>
            </a:r>
            <a:r>
              <a:rPr lang="zh-CN" altLang="en-US" dirty="0"/>
              <a:t> </a:t>
            </a:r>
            <a:r>
              <a:rPr lang="en-US" altLang="zh-CN" dirty="0"/>
              <a:t>alignment</a:t>
            </a:r>
            <a:r>
              <a:rPr lang="zh-CN" altLang="en-US" dirty="0"/>
              <a:t> </a:t>
            </a:r>
            <a:r>
              <a:rPr lang="en-US" altLang="zh-CN" dirty="0"/>
              <a:t>happens,</a:t>
            </a:r>
            <a:r>
              <a:rPr lang="zh-CN" altLang="en-US" dirty="0"/>
              <a:t> </a:t>
            </a:r>
            <a:r>
              <a:rPr lang="en-US" altLang="zh-CN" dirty="0"/>
              <a:t>team</a:t>
            </a:r>
            <a:r>
              <a:rPr lang="zh-CN" altLang="en-US" dirty="0"/>
              <a:t> </a:t>
            </a:r>
            <a:r>
              <a:rPr lang="en-US" altLang="zh-CN" dirty="0"/>
              <a:t>alignment</a:t>
            </a:r>
            <a:r>
              <a:rPr lang="zh-CN" altLang="en-US" dirty="0"/>
              <a:t> </a:t>
            </a:r>
            <a:r>
              <a:rPr lang="en-US" altLang="zh-CN" dirty="0"/>
              <a:t>will</a:t>
            </a:r>
            <a:r>
              <a:rPr lang="zh-CN" altLang="en-US" dirty="0"/>
              <a:t> </a:t>
            </a:r>
            <a:r>
              <a:rPr lang="en-US" altLang="zh-CN" dirty="0"/>
              <a:t>not</a:t>
            </a:r>
            <a:r>
              <a:rPr lang="zh-CN" altLang="en-US" dirty="0"/>
              <a:t> </a:t>
            </a:r>
            <a:r>
              <a:rPr lang="en-US" altLang="zh-CN" dirty="0"/>
              <a:t>happen.</a:t>
            </a:r>
            <a:r>
              <a:rPr lang="zh-CN" altLang="en-US" dirty="0"/>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personal</a:t>
            </a:r>
            <a:r>
              <a:rPr lang="zh-CN" altLang="en-US" dirty="0"/>
              <a:t> </a:t>
            </a:r>
            <a:r>
              <a:rPr lang="en-US" altLang="zh-CN" dirty="0"/>
              <a:t>alignment</a:t>
            </a:r>
            <a:r>
              <a:rPr lang="zh-CN" altLang="en-US" dirty="0"/>
              <a:t> </a:t>
            </a:r>
            <a:r>
              <a:rPr lang="en-US" altLang="zh-CN" dirty="0"/>
              <a:t>protocol</a:t>
            </a:r>
            <a:r>
              <a:rPr lang="zh-CN" altLang="en-US" dirty="0"/>
              <a:t> </a:t>
            </a:r>
            <a:r>
              <a:rPr lang="en-US" altLang="zh-CN" dirty="0"/>
              <a:t>gives</a:t>
            </a:r>
            <a:r>
              <a:rPr lang="zh-CN" altLang="en-US" dirty="0"/>
              <a:t> </a:t>
            </a:r>
            <a:r>
              <a:rPr lang="en-US" altLang="zh-CN" dirty="0"/>
              <a:t>you</a:t>
            </a:r>
            <a:r>
              <a:rPr lang="zh-CN" altLang="en-US" dirty="0"/>
              <a:t> </a:t>
            </a:r>
            <a:r>
              <a:rPr lang="en-US" altLang="zh-CN" dirty="0"/>
              <a:t>a</a:t>
            </a:r>
            <a:r>
              <a:rPr lang="zh-CN" altLang="en-US" dirty="0"/>
              <a:t> </a:t>
            </a:r>
            <a:r>
              <a:rPr lang="en-US" altLang="zh-CN" dirty="0"/>
              <a:t>way</a:t>
            </a:r>
            <a:r>
              <a:rPr lang="zh-CN" altLang="en-US" dirty="0"/>
              <a:t> </a:t>
            </a:r>
            <a:r>
              <a:rPr lang="en-US" altLang="zh-CN" dirty="0"/>
              <a:t>to</a:t>
            </a:r>
            <a:r>
              <a:rPr lang="zh-CN" altLang="en-US" dirty="0"/>
              <a:t> </a:t>
            </a:r>
            <a:r>
              <a:rPr lang="en-US" altLang="zh-CN" dirty="0"/>
              <a:t>think</a:t>
            </a:r>
            <a:r>
              <a:rPr lang="zh-CN" altLang="en-US" dirty="0"/>
              <a:t> </a:t>
            </a:r>
            <a:r>
              <a:rPr lang="en-US" altLang="zh-CN" dirty="0"/>
              <a:t>deeply</a:t>
            </a:r>
            <a:r>
              <a:rPr lang="zh-CN" altLang="en-US" dirty="0"/>
              <a:t> </a:t>
            </a:r>
            <a:r>
              <a:rPr lang="en-US" altLang="zh-CN" dirty="0"/>
              <a:t>about</a:t>
            </a:r>
            <a:r>
              <a:rPr lang="zh-CN" altLang="en-US" dirty="0"/>
              <a:t> </a:t>
            </a:r>
            <a:r>
              <a:rPr lang="en-US" altLang="zh-CN" dirty="0"/>
              <a:t>what</a:t>
            </a:r>
            <a:r>
              <a:rPr lang="zh-CN" altLang="en-US" dirty="0"/>
              <a:t> </a:t>
            </a:r>
            <a:r>
              <a:rPr lang="en-US" altLang="zh-CN" dirty="0"/>
              <a:t>you</a:t>
            </a:r>
            <a:r>
              <a:rPr lang="zh-CN" altLang="en-US" dirty="0"/>
              <a:t> </a:t>
            </a:r>
            <a:r>
              <a:rPr lang="en-US" altLang="zh-CN" dirty="0"/>
              <a:t>really</a:t>
            </a:r>
            <a:r>
              <a:rPr lang="zh-CN" altLang="en-US" dirty="0"/>
              <a:t> </a:t>
            </a:r>
            <a:r>
              <a:rPr lang="en-US" altLang="zh-CN" dirty="0"/>
              <a:t>want.</a:t>
            </a:r>
            <a:r>
              <a:rPr lang="zh-CN" altLang="en-US" dirty="0"/>
              <a:t> </a:t>
            </a:r>
            <a:r>
              <a:rPr lang="en-US" altLang="zh-CN" dirty="0"/>
              <a:t>For</a:t>
            </a:r>
            <a:r>
              <a:rPr lang="zh-CN" altLang="en-US" dirty="0"/>
              <a:t> </a:t>
            </a:r>
            <a:r>
              <a:rPr lang="en-US" altLang="zh-CN" dirty="0"/>
              <a:t>example,</a:t>
            </a:r>
            <a:r>
              <a:rPr lang="zh-CN" altLang="en-US" dirty="0"/>
              <a:t> </a:t>
            </a:r>
            <a:r>
              <a:rPr lang="en-US" altLang="zh-CN" dirty="0"/>
              <a:t>it</a:t>
            </a:r>
            <a:r>
              <a:rPr lang="zh-CN" altLang="en-US" dirty="0"/>
              <a:t> </a:t>
            </a:r>
            <a:r>
              <a:rPr lang="en-US" altLang="zh-CN" dirty="0"/>
              <a:t>only</a:t>
            </a:r>
            <a:r>
              <a:rPr lang="zh-CN" altLang="en-US" dirty="0"/>
              <a:t> </a:t>
            </a:r>
            <a:r>
              <a:rPr lang="en-US" altLang="zh-CN" dirty="0"/>
              <a:t>allows</a:t>
            </a:r>
            <a:r>
              <a:rPr lang="zh-CN" altLang="en-US" dirty="0"/>
              <a:t> </a:t>
            </a:r>
            <a:r>
              <a:rPr lang="en-US" altLang="zh-CN" dirty="0"/>
              <a:t>you</a:t>
            </a:r>
            <a:r>
              <a:rPr lang="zh-CN" altLang="en-US" dirty="0"/>
              <a:t> </a:t>
            </a:r>
            <a:r>
              <a:rPr lang="en-US" altLang="zh-CN" dirty="0"/>
              <a:t>to</a:t>
            </a:r>
            <a:r>
              <a:rPr lang="zh-CN" altLang="en-US" dirty="0"/>
              <a:t> </a:t>
            </a:r>
            <a:r>
              <a:rPr lang="en-US" altLang="zh-CN" dirty="0"/>
              <a:t>choose</a:t>
            </a:r>
            <a:r>
              <a:rPr lang="zh-CN" altLang="en-US" dirty="0"/>
              <a:t> </a:t>
            </a:r>
            <a:r>
              <a:rPr lang="en-US" altLang="zh-CN" dirty="0"/>
              <a:t>from</a:t>
            </a:r>
            <a:r>
              <a:rPr lang="zh-CN" altLang="en-US" dirty="0"/>
              <a:t> </a:t>
            </a:r>
            <a:r>
              <a:rPr lang="en-US" altLang="zh-CN" dirty="0"/>
              <a:t>certain</a:t>
            </a:r>
            <a:r>
              <a:rPr lang="zh-CN" altLang="en-US" dirty="0"/>
              <a:t> </a:t>
            </a:r>
            <a:r>
              <a:rPr lang="en-US" altLang="zh-CN" dirty="0"/>
              <a:t>common</a:t>
            </a:r>
            <a:r>
              <a:rPr lang="zh-CN" altLang="en-US" dirty="0"/>
              <a:t> </a:t>
            </a:r>
            <a:r>
              <a:rPr lang="en-US" altLang="zh-CN" dirty="0"/>
              <a:t>alignments</a:t>
            </a:r>
            <a:r>
              <a:rPr lang="zh-CN" altLang="en-US" dirty="0"/>
              <a:t> </a:t>
            </a:r>
            <a:r>
              <a:rPr lang="en-US" altLang="zh-CN" dirty="0"/>
              <a:t>such</a:t>
            </a:r>
            <a:r>
              <a:rPr lang="zh-CN" altLang="en-US" dirty="0"/>
              <a:t> </a:t>
            </a:r>
            <a:r>
              <a:rPr lang="en-US" altLang="zh-CN" dirty="0"/>
              <a:t>as</a:t>
            </a:r>
            <a:r>
              <a:rPr lang="zh-CN" altLang="en-US" dirty="0"/>
              <a:t> </a:t>
            </a:r>
            <a:r>
              <a:rPr lang="en-US" altLang="zh-CN" dirty="0"/>
              <a:t>self-awareness,</a:t>
            </a:r>
            <a:r>
              <a:rPr lang="zh-CN" altLang="en-US" dirty="0"/>
              <a:t> </a:t>
            </a:r>
            <a:r>
              <a:rPr lang="en-US" altLang="zh-CN" dirty="0"/>
              <a:t>integrity,</a:t>
            </a:r>
            <a:r>
              <a:rPr lang="zh-CN" altLang="en-US" dirty="0"/>
              <a:t> </a:t>
            </a:r>
            <a:r>
              <a:rPr lang="en-US" altLang="zh-CN" dirty="0"/>
              <a:t>courage,</a:t>
            </a:r>
            <a:r>
              <a:rPr lang="zh-CN" altLang="en-US" dirty="0"/>
              <a:t> </a:t>
            </a:r>
            <a:r>
              <a:rPr lang="en-US" altLang="zh-CN" dirty="0"/>
              <a:t>peace,</a:t>
            </a:r>
            <a:r>
              <a:rPr lang="zh-CN" altLang="en-US" dirty="0"/>
              <a:t> </a:t>
            </a:r>
            <a:r>
              <a:rPr lang="en-US" altLang="zh-CN" dirty="0"/>
              <a:t>passion.</a:t>
            </a:r>
            <a:r>
              <a:rPr lang="zh-CN" altLang="en-US" dirty="0"/>
              <a:t> </a:t>
            </a:r>
            <a:r>
              <a:rPr lang="en-US" altLang="zh-CN" dirty="0"/>
              <a:t>It</a:t>
            </a:r>
            <a:r>
              <a:rPr lang="zh-CN" altLang="en-US" dirty="0"/>
              <a:t> </a:t>
            </a:r>
            <a:r>
              <a:rPr lang="en-US" altLang="zh-CN" dirty="0"/>
              <a:t>won’t</a:t>
            </a:r>
            <a:r>
              <a:rPr lang="zh-CN" altLang="en-US" dirty="0"/>
              <a:t> </a:t>
            </a:r>
            <a:r>
              <a:rPr lang="en-US" altLang="zh-CN" dirty="0"/>
              <a:t>allow</a:t>
            </a:r>
            <a:r>
              <a:rPr lang="zh-CN" altLang="en-US" dirty="0"/>
              <a:t> </a:t>
            </a:r>
            <a:r>
              <a:rPr lang="en-US" altLang="zh-CN" dirty="0"/>
              <a:t>you</a:t>
            </a:r>
            <a:r>
              <a:rPr lang="zh-CN" altLang="en-US" dirty="0"/>
              <a:t> </a:t>
            </a:r>
            <a:r>
              <a:rPr lang="en-US" altLang="zh-CN" dirty="0"/>
              <a:t>to</a:t>
            </a:r>
            <a:r>
              <a:rPr lang="zh-CN" altLang="en-US" dirty="0"/>
              <a:t> </a:t>
            </a:r>
            <a:r>
              <a:rPr lang="en-US" altLang="zh-CN" dirty="0"/>
              <a:t>choose</a:t>
            </a:r>
            <a:r>
              <a:rPr lang="zh-CN" altLang="en-US" dirty="0"/>
              <a:t> </a:t>
            </a:r>
            <a:r>
              <a:rPr lang="en-US" altLang="zh-CN" dirty="0"/>
              <a:t>from</a:t>
            </a:r>
            <a:r>
              <a:rPr lang="zh-CN" altLang="en-US" dirty="0"/>
              <a:t> </a:t>
            </a:r>
            <a:r>
              <a:rPr lang="en-US" altLang="zh-CN" dirty="0"/>
              <a:t>something</a:t>
            </a:r>
            <a:r>
              <a:rPr lang="zh-CN" altLang="en-US" dirty="0"/>
              <a:t> </a:t>
            </a:r>
            <a:r>
              <a:rPr lang="en-US" altLang="zh-CN" dirty="0"/>
              <a:t>such</a:t>
            </a:r>
            <a:r>
              <a:rPr lang="zh-CN" altLang="en-US" dirty="0"/>
              <a:t> </a:t>
            </a:r>
            <a:r>
              <a:rPr lang="en-US" altLang="zh-CN" dirty="0"/>
              <a:t>as</a:t>
            </a:r>
            <a:r>
              <a:rPr lang="zh-CN" altLang="en-US" dirty="0"/>
              <a:t> </a:t>
            </a:r>
            <a:r>
              <a:rPr lang="en-US" altLang="zh-CN" dirty="0"/>
              <a:t>“confidence”</a:t>
            </a:r>
            <a:r>
              <a:rPr lang="zh-CN" altLang="en-US" dirty="0"/>
              <a:t> </a:t>
            </a:r>
            <a:r>
              <a:rPr lang="en-US" altLang="zh-CN" dirty="0"/>
              <a:t>because</a:t>
            </a:r>
            <a:r>
              <a:rPr lang="zh-CN" altLang="en-US" dirty="0"/>
              <a:t> </a:t>
            </a:r>
            <a:r>
              <a:rPr lang="en-US" altLang="zh-CN" dirty="0"/>
              <a:t>it</a:t>
            </a:r>
            <a:r>
              <a:rPr lang="zh-CN" altLang="en-US" dirty="0"/>
              <a:t> </a:t>
            </a:r>
            <a:r>
              <a:rPr lang="en-US" altLang="zh-CN" dirty="0"/>
              <a:t>isn’t</a:t>
            </a:r>
            <a:r>
              <a:rPr lang="zh-CN" altLang="en-US" dirty="0"/>
              <a:t> </a:t>
            </a:r>
            <a:r>
              <a:rPr lang="en-US" altLang="zh-CN" dirty="0"/>
              <a:t>clear.</a:t>
            </a:r>
            <a:r>
              <a:rPr lang="zh-CN" altLang="en-US" dirty="0"/>
              <a:t> </a:t>
            </a:r>
            <a:r>
              <a:rPr lang="en-US" altLang="zh-CN" dirty="0"/>
              <a:t>Another</a:t>
            </a:r>
            <a:r>
              <a:rPr lang="zh-CN" altLang="en-US" dirty="0"/>
              <a:t> </a:t>
            </a:r>
            <a:r>
              <a:rPr lang="en-US" altLang="zh-CN" dirty="0"/>
              <a:t>example,</a:t>
            </a:r>
            <a:r>
              <a:rPr lang="zh-CN" altLang="en-US" dirty="0"/>
              <a:t> </a:t>
            </a:r>
            <a:r>
              <a:rPr lang="en-US" altLang="zh-CN" dirty="0"/>
              <a:t>patient</a:t>
            </a:r>
            <a:r>
              <a:rPr lang="zh-CN" altLang="en-US" dirty="0"/>
              <a:t> </a:t>
            </a:r>
            <a:r>
              <a:rPr lang="en-US" altLang="zh-CN" dirty="0"/>
              <a:t>is</a:t>
            </a:r>
            <a:r>
              <a:rPr lang="zh-CN" altLang="en-US" dirty="0"/>
              <a:t> </a:t>
            </a:r>
            <a:r>
              <a:rPr lang="en-US" altLang="zh-CN" dirty="0"/>
              <a:t>not</a:t>
            </a:r>
            <a:r>
              <a:rPr lang="zh-CN" altLang="en-US" dirty="0"/>
              <a:t> </a:t>
            </a:r>
            <a:r>
              <a:rPr lang="en-US" altLang="zh-CN" dirty="0"/>
              <a:t>an</a:t>
            </a:r>
            <a:r>
              <a:rPr lang="zh-CN" altLang="en-US" dirty="0"/>
              <a:t> </a:t>
            </a:r>
            <a:r>
              <a:rPr lang="en-US" altLang="zh-CN" dirty="0"/>
              <a:t>alignment</a:t>
            </a:r>
            <a:r>
              <a:rPr lang="zh-CN" altLang="en-US" dirty="0"/>
              <a:t> </a:t>
            </a:r>
            <a:r>
              <a:rPr lang="en-US" altLang="zh-CN" dirty="0"/>
              <a:t>because</a:t>
            </a:r>
            <a:r>
              <a:rPr lang="zh-CN" altLang="en-US" dirty="0"/>
              <a:t> </a:t>
            </a:r>
            <a:r>
              <a:rPr lang="en-US" altLang="zh-CN" dirty="0"/>
              <a:t>alignment</a:t>
            </a:r>
            <a:r>
              <a:rPr lang="zh-CN" altLang="en-US" dirty="0"/>
              <a:t> </a:t>
            </a:r>
            <a:r>
              <a:rPr lang="en-US" altLang="zh-CN" dirty="0"/>
              <a:t>is</a:t>
            </a:r>
            <a:r>
              <a:rPr lang="zh-CN" altLang="en-US" dirty="0"/>
              <a:t> </a:t>
            </a:r>
            <a:r>
              <a:rPr lang="en-US" altLang="zh-CN" dirty="0"/>
              <a:t>limited</a:t>
            </a:r>
            <a:r>
              <a:rPr lang="zh-CN" altLang="en-US" dirty="0"/>
              <a:t> </a:t>
            </a:r>
            <a:r>
              <a:rPr lang="en-US" altLang="zh-CN" dirty="0"/>
              <a:t>to</a:t>
            </a:r>
            <a:r>
              <a:rPr lang="zh-CN" altLang="en-US" dirty="0"/>
              <a:t> </a:t>
            </a:r>
            <a:r>
              <a:rPr lang="en-US" altLang="zh-CN" dirty="0"/>
              <a:t>what</a:t>
            </a:r>
            <a:r>
              <a:rPr lang="zh-CN" altLang="en-US" dirty="0"/>
              <a:t> </a:t>
            </a:r>
            <a:r>
              <a:rPr lang="en-US" altLang="zh-CN" dirty="0"/>
              <a:t>you</a:t>
            </a:r>
            <a:r>
              <a:rPr lang="zh-CN" altLang="en-US" dirty="0"/>
              <a:t> </a:t>
            </a:r>
            <a:r>
              <a:rPr lang="en-US" altLang="zh-CN" dirty="0"/>
              <a:t>do</a:t>
            </a:r>
            <a:r>
              <a:rPr lang="zh-CN" altLang="en-US" dirty="0"/>
              <a:t> </a:t>
            </a:r>
            <a:r>
              <a:rPr lang="en-US" altLang="zh-CN" dirty="0"/>
              <a:t>for</a:t>
            </a:r>
            <a:r>
              <a:rPr lang="zh-CN" altLang="en-US" dirty="0"/>
              <a:t> </a:t>
            </a:r>
            <a:r>
              <a:rPr lang="en-US" altLang="zh-CN" dirty="0"/>
              <a:t>yourself,</a:t>
            </a:r>
            <a:r>
              <a:rPr lang="zh-CN" altLang="en-US" dirty="0"/>
              <a:t> </a:t>
            </a:r>
            <a:r>
              <a:rPr lang="en-US" altLang="zh-CN" dirty="0"/>
              <a:t>not</a:t>
            </a:r>
            <a:r>
              <a:rPr lang="zh-CN" altLang="en-US" dirty="0"/>
              <a:t> </a:t>
            </a:r>
            <a:r>
              <a:rPr lang="en-US" altLang="zh-CN" dirty="0"/>
              <a:t>others.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could</a:t>
            </a:r>
            <a:r>
              <a:rPr lang="zh-CN" altLang="en-US" dirty="0"/>
              <a:t> </a:t>
            </a:r>
            <a:r>
              <a:rPr lang="en-US" altLang="zh-CN" dirty="0"/>
              <a:t>look</a:t>
            </a:r>
            <a:r>
              <a:rPr lang="zh-CN" altLang="en-US" dirty="0"/>
              <a:t> </a:t>
            </a:r>
            <a:r>
              <a:rPr lang="en-US" altLang="zh-CN" dirty="0"/>
              <a:t>at</a:t>
            </a:r>
            <a:r>
              <a:rPr lang="zh-CN" altLang="en-US" dirty="0"/>
              <a:t> </a:t>
            </a:r>
            <a:r>
              <a:rPr lang="en-US" altLang="zh-CN" dirty="0"/>
              <a:t>an</a:t>
            </a:r>
            <a:r>
              <a:rPr lang="zh-CN" altLang="en-US" dirty="0"/>
              <a:t> </a:t>
            </a:r>
            <a:r>
              <a:rPr lang="en-US" altLang="zh-CN" dirty="0"/>
              <a:t>example</a:t>
            </a:r>
            <a:r>
              <a:rPr lang="zh-CN" altLang="en-US" dirty="0"/>
              <a:t> </a:t>
            </a:r>
            <a:r>
              <a:rPr lang="en-US" altLang="zh-CN" dirty="0"/>
              <a:t>of</a:t>
            </a:r>
            <a:r>
              <a:rPr lang="zh-CN" altLang="en-US" dirty="0"/>
              <a:t> </a:t>
            </a:r>
            <a:r>
              <a:rPr lang="en-US" altLang="zh-CN" dirty="0"/>
              <a:t>alignment.</a:t>
            </a:r>
            <a:r>
              <a:rPr lang="zh-CN" altLang="en-US" dirty="0"/>
              <a:t> </a:t>
            </a:r>
            <a:r>
              <a:rPr lang="en-US" altLang="zh-CN" dirty="0"/>
              <a:t>I</a:t>
            </a:r>
            <a:r>
              <a:rPr lang="zh-CN" altLang="en-US" dirty="0"/>
              <a:t> </a:t>
            </a:r>
            <a:r>
              <a:rPr lang="en-US" altLang="zh-CN" dirty="0"/>
              <a:t>feel</a:t>
            </a:r>
            <a:r>
              <a:rPr lang="zh-CN" altLang="en-US" dirty="0"/>
              <a:t> </a:t>
            </a:r>
            <a:r>
              <a:rPr lang="en-US" altLang="zh-CN" dirty="0"/>
              <a:t>so</a:t>
            </a:r>
            <a:r>
              <a:rPr lang="zh-CN" altLang="en-US" dirty="0"/>
              <a:t> </a:t>
            </a:r>
            <a:r>
              <a:rPr lang="en-US" altLang="zh-CN" dirty="0"/>
              <a:t>much</a:t>
            </a:r>
            <a:r>
              <a:rPr lang="zh-CN" altLang="en-US" dirty="0"/>
              <a:t> </a:t>
            </a:r>
            <a:r>
              <a:rPr lang="en-US" altLang="zh-CN" dirty="0"/>
              <a:t>powerful</a:t>
            </a:r>
            <a:r>
              <a:rPr lang="zh-CN" altLang="en-US" dirty="0"/>
              <a:t> </a:t>
            </a:r>
            <a:r>
              <a:rPr lang="en-US" altLang="zh-CN" dirty="0"/>
              <a:t>and</a:t>
            </a:r>
            <a:r>
              <a:rPr lang="zh-CN" altLang="en-US" dirty="0"/>
              <a:t> </a:t>
            </a:r>
            <a:r>
              <a:rPr lang="en-US" altLang="zh-CN" dirty="0"/>
              <a:t>clear</a:t>
            </a:r>
            <a:r>
              <a:rPr lang="zh-CN" altLang="en-US" dirty="0"/>
              <a:t> </a:t>
            </a:r>
            <a:r>
              <a:rPr lang="en-US" altLang="zh-CN" dirty="0"/>
              <a:t>after</a:t>
            </a:r>
            <a:r>
              <a:rPr lang="zh-CN" altLang="en-US" dirty="0"/>
              <a:t> </a:t>
            </a:r>
            <a:r>
              <a:rPr lang="en-US" altLang="zh-CN" dirty="0"/>
              <a:t>aligning</a:t>
            </a:r>
            <a:r>
              <a:rPr lang="zh-CN" altLang="en-US" dirty="0"/>
              <a:t> </a:t>
            </a:r>
            <a:r>
              <a:rPr lang="en-US" altLang="zh-CN" dirty="0"/>
              <a:t>myself.</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1E568979-B801-6943-9347-121657B7E7C9}" type="slidenum">
              <a:rPr lang="en-US" smtClean="0"/>
              <a:t>14</a:t>
            </a:fld>
            <a:endParaRPr lang="en-US"/>
          </a:p>
        </p:txBody>
      </p:sp>
    </p:spTree>
    <p:extLst>
      <p:ext uri="{BB962C8B-B14F-4D97-AF65-F5344CB8AC3E}">
        <p14:creationId xmlns:p14="http://schemas.microsoft.com/office/powerpoint/2010/main" val="339296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a:t>
            </a:r>
            <a:r>
              <a:rPr lang="zh-CN" altLang="en-US" dirty="0"/>
              <a:t> </a:t>
            </a:r>
            <a:r>
              <a:rPr lang="en-US" altLang="zh-CN" dirty="0"/>
              <a:t>least</a:t>
            </a:r>
            <a:r>
              <a:rPr lang="zh-CN" altLang="en-US" dirty="0"/>
              <a:t> </a:t>
            </a:r>
            <a:r>
              <a:rPr lang="en-US" altLang="zh-CN" dirty="0"/>
              <a:t>after</a:t>
            </a:r>
            <a:r>
              <a:rPr lang="zh-CN" altLang="en-US" dirty="0"/>
              <a:t> </a:t>
            </a:r>
            <a:r>
              <a:rPr lang="en-US" altLang="zh-CN" dirty="0"/>
              <a:t>this</a:t>
            </a:r>
            <a:r>
              <a:rPr lang="zh-CN" altLang="en-US" dirty="0"/>
              <a:t> </a:t>
            </a:r>
            <a:r>
              <a:rPr lang="en-US" altLang="zh-CN" dirty="0"/>
              <a:t>alignment,</a:t>
            </a:r>
            <a:r>
              <a:rPr lang="zh-CN" altLang="en-US" dirty="0"/>
              <a:t> </a:t>
            </a:r>
            <a:r>
              <a:rPr lang="en-US" altLang="zh-CN" dirty="0"/>
              <a:t>I</a:t>
            </a:r>
            <a:r>
              <a:rPr lang="zh-CN" altLang="en-US" dirty="0"/>
              <a:t> </a:t>
            </a:r>
            <a:r>
              <a:rPr lang="en-US" altLang="zh-CN" dirty="0"/>
              <a:t>feel</a:t>
            </a:r>
            <a:r>
              <a:rPr lang="zh-CN" altLang="en-US" dirty="0"/>
              <a:t> </a:t>
            </a:r>
            <a:r>
              <a:rPr lang="en-US" altLang="zh-CN" dirty="0"/>
              <a:t>more</a:t>
            </a:r>
            <a:r>
              <a:rPr lang="zh-CN" altLang="en-US" dirty="0"/>
              <a:t> </a:t>
            </a:r>
            <a:r>
              <a:rPr lang="en-US" altLang="zh-CN" dirty="0"/>
              <a:t>powerful.</a:t>
            </a:r>
            <a:r>
              <a:rPr lang="zh-CN" altLang="en-US" dirty="0"/>
              <a:t> </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15</a:t>
            </a:fld>
            <a:endParaRPr lang="en-US"/>
          </a:p>
        </p:txBody>
      </p:sp>
    </p:spTree>
    <p:extLst>
      <p:ext uri="{BB962C8B-B14F-4D97-AF65-F5344CB8AC3E}">
        <p14:creationId xmlns:p14="http://schemas.microsoft.com/office/powerpoint/2010/main" val="151905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resonate</a:t>
            </a:r>
            <a:r>
              <a:rPr lang="zh-CN" altLang="en-US" dirty="0"/>
              <a:t> </a:t>
            </a:r>
            <a:r>
              <a:rPr lang="en-US" altLang="zh-CN" dirty="0"/>
              <a:t>deeply</a:t>
            </a:r>
            <a:r>
              <a:rPr lang="zh-CN" altLang="en-US" dirty="0"/>
              <a:t> </a:t>
            </a:r>
            <a:r>
              <a:rPr lang="en-US" altLang="zh-CN" dirty="0"/>
              <a:t>with</a:t>
            </a:r>
            <a:r>
              <a:rPr lang="zh-CN" altLang="en-US" dirty="0"/>
              <a:t> </a:t>
            </a:r>
            <a:r>
              <a:rPr lang="en-US" altLang="zh-CN" dirty="0"/>
              <a:t>this</a:t>
            </a:r>
            <a:r>
              <a:rPr lang="zh-CN" altLang="en-US" dirty="0"/>
              <a:t> </a:t>
            </a:r>
            <a:r>
              <a:rPr lang="en-US" altLang="zh-CN" dirty="0"/>
              <a:t>principal</a:t>
            </a:r>
            <a:r>
              <a:rPr lang="zh-CN" altLang="en-US" dirty="0"/>
              <a:t> </a:t>
            </a:r>
            <a:r>
              <a:rPr lang="en-US" altLang="zh-CN" dirty="0"/>
              <a:t>because</a:t>
            </a:r>
            <a:r>
              <a:rPr lang="zh-CN" altLang="en-US" dirty="0"/>
              <a:t> </a:t>
            </a:r>
            <a:r>
              <a:rPr lang="en-US" altLang="zh-CN" dirty="0"/>
              <a:t>it</a:t>
            </a:r>
            <a:r>
              <a:rPr lang="zh-CN" altLang="en-US" dirty="0"/>
              <a:t> </a:t>
            </a:r>
            <a:r>
              <a:rPr lang="en-US" altLang="zh-CN" dirty="0"/>
              <a:t>give</a:t>
            </a:r>
            <a:r>
              <a:rPr lang="zh-CN" altLang="en-US" dirty="0"/>
              <a:t> </a:t>
            </a:r>
            <a:r>
              <a:rPr lang="en-US" altLang="zh-CN" dirty="0"/>
              <a:t>me</a:t>
            </a:r>
            <a:r>
              <a:rPr lang="zh-CN" altLang="en-US" dirty="0"/>
              <a:t> </a:t>
            </a:r>
            <a:r>
              <a:rPr lang="en-US" altLang="zh-CN" dirty="0"/>
              <a:t>freedom</a:t>
            </a:r>
            <a:r>
              <a:rPr lang="zh-CN" altLang="en-US" dirty="0"/>
              <a:t> </a:t>
            </a:r>
            <a:r>
              <a:rPr lang="en-US" altLang="zh-CN" dirty="0"/>
              <a:t>to</a:t>
            </a:r>
            <a:r>
              <a:rPr lang="zh-CN" altLang="en-US" dirty="0"/>
              <a:t> </a:t>
            </a:r>
            <a:r>
              <a:rPr lang="en-US" altLang="zh-CN" dirty="0"/>
              <a:t>pass</a:t>
            </a:r>
            <a:r>
              <a:rPr lang="zh-CN" altLang="en-US" dirty="0"/>
              <a:t> </a:t>
            </a:r>
            <a:r>
              <a:rPr lang="en-US" altLang="zh-CN" dirty="0"/>
              <a:t>activities</a:t>
            </a:r>
            <a:r>
              <a:rPr lang="zh-CN" altLang="en-US" dirty="0"/>
              <a:t> </a:t>
            </a:r>
            <a:r>
              <a:rPr lang="en-US" altLang="zh-CN" dirty="0"/>
              <a:t>which</a:t>
            </a:r>
            <a:r>
              <a:rPr lang="zh-CN" altLang="en-US" dirty="0"/>
              <a:t> </a:t>
            </a:r>
            <a:r>
              <a:rPr lang="en-US" altLang="zh-CN" dirty="0"/>
              <a:t>I</a:t>
            </a:r>
            <a:r>
              <a:rPr lang="zh-CN" altLang="en-US" dirty="0"/>
              <a:t> </a:t>
            </a:r>
            <a:r>
              <a:rPr lang="en-US" altLang="zh-CN" dirty="0"/>
              <a:t>won’t</a:t>
            </a:r>
            <a:r>
              <a:rPr lang="zh-CN" altLang="en-US" dirty="0"/>
              <a:t> </a:t>
            </a:r>
            <a:r>
              <a:rPr lang="en-US" altLang="zh-CN" dirty="0"/>
              <a:t>be</a:t>
            </a:r>
            <a:r>
              <a:rPr lang="zh-CN" altLang="en-US" dirty="0"/>
              <a:t> </a:t>
            </a:r>
            <a:r>
              <a:rPr lang="en-US" altLang="zh-CN" dirty="0"/>
              <a:t>engaged</a:t>
            </a:r>
            <a:r>
              <a:rPr lang="zh-CN" altLang="en-US" dirty="0"/>
              <a:t> </a:t>
            </a:r>
            <a:r>
              <a:rPr lang="en-US" altLang="zh-CN" dirty="0"/>
              <a:t>and</a:t>
            </a:r>
            <a:r>
              <a:rPr lang="zh-CN" altLang="en-US" dirty="0"/>
              <a:t> </a:t>
            </a:r>
            <a:r>
              <a:rPr lang="en-US" altLang="zh-CN" dirty="0"/>
              <a:t>contributing.</a:t>
            </a:r>
            <a:r>
              <a:rPr lang="zh-CN" altLang="en-US" dirty="0"/>
              <a:t> </a:t>
            </a:r>
            <a:endParaRPr lang="en-US" altLang="zh-CN" dirty="0"/>
          </a:p>
          <a:p>
            <a:endParaRPr lang="en-US" dirty="0"/>
          </a:p>
          <a:p>
            <a:r>
              <a:rPr lang="en-US" altLang="zh-CN" dirty="0"/>
              <a:t>For</a:t>
            </a:r>
            <a:r>
              <a:rPr lang="zh-CN" altLang="en-US" dirty="0"/>
              <a:t> </a:t>
            </a:r>
            <a:r>
              <a:rPr lang="en-US" altLang="zh-CN" dirty="0"/>
              <a:t>example,</a:t>
            </a:r>
            <a:r>
              <a:rPr lang="zh-CN" altLang="en-US" dirty="0"/>
              <a:t> </a:t>
            </a:r>
            <a:r>
              <a:rPr lang="en-US" altLang="zh-CN" dirty="0"/>
              <a:t>sometimes</a:t>
            </a:r>
            <a:r>
              <a:rPr lang="zh-CN" altLang="en-US" dirty="0"/>
              <a:t> </a:t>
            </a:r>
            <a:r>
              <a:rPr lang="en-US" altLang="zh-CN" dirty="0"/>
              <a:t>scrums</a:t>
            </a:r>
            <a:r>
              <a:rPr lang="zh-CN" altLang="en-US" dirty="0"/>
              <a:t> </a:t>
            </a:r>
            <a:r>
              <a:rPr lang="en-US" altLang="zh-CN" dirty="0"/>
              <a:t>are</a:t>
            </a:r>
            <a:r>
              <a:rPr lang="zh-CN" altLang="en-US" dirty="0"/>
              <a:t> </a:t>
            </a:r>
            <a:r>
              <a:rPr lang="en-US" altLang="zh-CN" dirty="0"/>
              <a:t>not</a:t>
            </a:r>
            <a:r>
              <a:rPr lang="zh-CN" altLang="en-US" dirty="0"/>
              <a:t> </a:t>
            </a:r>
            <a:r>
              <a:rPr lang="en-US" altLang="zh-CN" dirty="0"/>
              <a:t>structured</a:t>
            </a:r>
            <a:r>
              <a:rPr lang="zh-CN" altLang="en-US" dirty="0"/>
              <a:t> </a:t>
            </a:r>
            <a:r>
              <a:rPr lang="en-US" altLang="zh-CN" dirty="0"/>
              <a:t>in</a:t>
            </a:r>
            <a:r>
              <a:rPr lang="zh-CN" altLang="en-US" dirty="0"/>
              <a:t> </a:t>
            </a:r>
            <a:r>
              <a:rPr lang="en-US" altLang="zh-CN" dirty="0"/>
              <a:t>a</a:t>
            </a:r>
            <a:r>
              <a:rPr lang="zh-CN" altLang="en-US" dirty="0"/>
              <a:t> </a:t>
            </a:r>
            <a:r>
              <a:rPr lang="en-US" altLang="zh-CN" dirty="0"/>
              <a:t>correct</a:t>
            </a:r>
            <a:r>
              <a:rPr lang="zh-CN" altLang="en-US" dirty="0"/>
              <a:t> </a:t>
            </a:r>
            <a:r>
              <a:rPr lang="en-US" altLang="zh-CN" dirty="0"/>
              <a:t>way</a:t>
            </a:r>
            <a:r>
              <a:rPr lang="zh-CN" altLang="en-US" dirty="0"/>
              <a:t> </a:t>
            </a:r>
            <a:r>
              <a:rPr lang="en-US" altLang="zh-CN" dirty="0"/>
              <a:t>and</a:t>
            </a:r>
            <a:r>
              <a:rPr lang="zh-CN" altLang="en-US" dirty="0"/>
              <a:t> </a:t>
            </a:r>
            <a:r>
              <a:rPr lang="en-US" altLang="zh-CN" dirty="0"/>
              <a:t>become</a:t>
            </a:r>
            <a:r>
              <a:rPr lang="zh-CN" altLang="en-US" dirty="0"/>
              <a:t> </a:t>
            </a:r>
            <a:r>
              <a:rPr lang="en-US" altLang="zh-CN" dirty="0"/>
              <a:t>too</a:t>
            </a:r>
            <a:r>
              <a:rPr lang="zh-CN" altLang="en-US" dirty="0"/>
              <a:t> </a:t>
            </a:r>
            <a:r>
              <a:rPr lang="en-US" altLang="zh-CN" dirty="0"/>
              <a:t>long</a:t>
            </a:r>
            <a:r>
              <a:rPr lang="zh-CN" altLang="en-US" dirty="0"/>
              <a:t> </a:t>
            </a:r>
            <a:r>
              <a:rPr lang="en-US" altLang="zh-CN" dirty="0"/>
              <a:t>for</a:t>
            </a:r>
            <a:r>
              <a:rPr lang="zh-CN" altLang="en-US" dirty="0"/>
              <a:t> </a:t>
            </a:r>
            <a:r>
              <a:rPr lang="en-US" altLang="zh-CN" dirty="0"/>
              <a:t>about</a:t>
            </a:r>
            <a:r>
              <a:rPr lang="zh-CN" altLang="en-US" dirty="0"/>
              <a:t> </a:t>
            </a:r>
            <a:r>
              <a:rPr lang="en-US" altLang="zh-CN" dirty="0"/>
              <a:t>20-30</a:t>
            </a:r>
            <a:r>
              <a:rPr lang="zh-CN" altLang="en-US" dirty="0"/>
              <a:t> </a:t>
            </a:r>
            <a:r>
              <a:rPr lang="en-US" altLang="zh-CN" dirty="0"/>
              <a:t>minutes.</a:t>
            </a:r>
            <a:r>
              <a:rPr lang="zh-CN" altLang="en-US" dirty="0"/>
              <a:t> </a:t>
            </a:r>
            <a:r>
              <a:rPr lang="en-US" altLang="zh-CN" dirty="0"/>
              <a:t>There</a:t>
            </a:r>
            <a:r>
              <a:rPr lang="zh-CN" altLang="en-US" dirty="0"/>
              <a:t> </a:t>
            </a:r>
            <a:r>
              <a:rPr lang="en-US" altLang="zh-CN" dirty="0"/>
              <a:t>are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irrelevant</a:t>
            </a:r>
            <a:r>
              <a:rPr lang="zh-CN" altLang="en-US" dirty="0"/>
              <a:t> </a:t>
            </a:r>
            <a:r>
              <a:rPr lang="en-US" altLang="zh-CN" dirty="0"/>
              <a:t>information</a:t>
            </a:r>
            <a:r>
              <a:rPr lang="zh-CN" altLang="en-US" dirty="0"/>
              <a:t> </a:t>
            </a:r>
            <a:r>
              <a:rPr lang="en-US" altLang="zh-CN" dirty="0"/>
              <a:t>during</a:t>
            </a:r>
            <a:r>
              <a:rPr lang="zh-CN" altLang="en-US" dirty="0"/>
              <a:t> </a:t>
            </a:r>
            <a:r>
              <a:rPr lang="en-US" altLang="zh-CN" dirty="0"/>
              <a:t>the</a:t>
            </a:r>
            <a:r>
              <a:rPr lang="zh-CN" altLang="en-US" dirty="0"/>
              <a:t> </a:t>
            </a:r>
            <a:r>
              <a:rPr lang="en-US" altLang="zh-CN" dirty="0"/>
              <a:t>scrum</a:t>
            </a:r>
            <a:r>
              <a:rPr lang="zh-CN" altLang="en-US" dirty="0"/>
              <a:t> </a:t>
            </a:r>
            <a:r>
              <a:rPr lang="en-US" altLang="zh-CN" dirty="0"/>
              <a:t>and</a:t>
            </a:r>
            <a:r>
              <a:rPr lang="zh-CN" altLang="en-US" dirty="0"/>
              <a:t> </a:t>
            </a:r>
            <a:r>
              <a:rPr lang="en-US" altLang="zh-CN" dirty="0"/>
              <a:t>I</a:t>
            </a:r>
            <a:r>
              <a:rPr lang="zh-CN" altLang="en-US" dirty="0"/>
              <a:t> </a:t>
            </a:r>
            <a:r>
              <a:rPr lang="en-US" altLang="zh-CN" dirty="0"/>
              <a:t>don’t</a:t>
            </a:r>
            <a:r>
              <a:rPr lang="zh-CN" altLang="en-US" dirty="0"/>
              <a:t> </a:t>
            </a:r>
            <a:r>
              <a:rPr lang="en-US" altLang="zh-CN" dirty="0"/>
              <a:t>really</a:t>
            </a:r>
            <a:r>
              <a:rPr lang="zh-CN" altLang="en-US" dirty="0"/>
              <a:t> </a:t>
            </a:r>
            <a:r>
              <a:rPr lang="en-US" altLang="zh-CN" dirty="0"/>
              <a:t>want</a:t>
            </a:r>
            <a:r>
              <a:rPr lang="zh-CN" altLang="en-US" dirty="0"/>
              <a:t> </a:t>
            </a:r>
            <a:r>
              <a:rPr lang="en-US" altLang="zh-CN" dirty="0"/>
              <a:t>to</a:t>
            </a:r>
            <a:r>
              <a:rPr lang="zh-CN" altLang="en-US" dirty="0"/>
              <a:t> </a:t>
            </a:r>
            <a:r>
              <a:rPr lang="en-US" altLang="zh-CN" dirty="0"/>
              <a:t>waste</a:t>
            </a:r>
            <a:r>
              <a:rPr lang="zh-CN" altLang="en-US" dirty="0"/>
              <a:t> </a:t>
            </a:r>
            <a:r>
              <a:rPr lang="en-US" altLang="zh-CN" dirty="0"/>
              <a:t>my</a:t>
            </a:r>
            <a:r>
              <a:rPr lang="zh-CN" altLang="en-US" dirty="0"/>
              <a:t> </a:t>
            </a:r>
            <a:r>
              <a:rPr lang="en-US" altLang="zh-CN" dirty="0"/>
              <a:t>time</a:t>
            </a:r>
            <a:r>
              <a:rPr lang="zh-CN" altLang="en-US" dirty="0"/>
              <a:t> </a:t>
            </a:r>
            <a:r>
              <a:rPr lang="en-US" altLang="zh-CN" dirty="0"/>
              <a:t>there.</a:t>
            </a:r>
            <a:r>
              <a:rPr lang="zh-CN" altLang="en-US" dirty="0"/>
              <a:t> </a:t>
            </a:r>
            <a:r>
              <a:rPr lang="en-US" altLang="zh-CN" dirty="0"/>
              <a:t>And</a:t>
            </a:r>
            <a:r>
              <a:rPr lang="zh-CN" altLang="en-US" dirty="0"/>
              <a:t> </a:t>
            </a:r>
            <a:r>
              <a:rPr lang="en-US" altLang="zh-CN" dirty="0"/>
              <a:t>one</a:t>
            </a:r>
            <a:r>
              <a:rPr lang="zh-CN" altLang="en-US" dirty="0"/>
              <a:t> </a:t>
            </a:r>
            <a:r>
              <a:rPr lang="en-US" altLang="zh-CN" dirty="0"/>
              <a:t>great</a:t>
            </a:r>
            <a:r>
              <a:rPr lang="zh-CN" altLang="en-US" dirty="0"/>
              <a:t> </a:t>
            </a:r>
            <a:r>
              <a:rPr lang="en-US" altLang="zh-CN" dirty="0"/>
              <a:t>thing</a:t>
            </a:r>
            <a:r>
              <a:rPr lang="zh-CN" altLang="en-US" dirty="0"/>
              <a:t> </a:t>
            </a:r>
            <a:r>
              <a:rPr lang="en-US" altLang="zh-CN" dirty="0"/>
              <a:t>about</a:t>
            </a:r>
            <a:r>
              <a:rPr lang="zh-CN" altLang="en-US" dirty="0"/>
              <a:t> </a:t>
            </a:r>
            <a:r>
              <a:rPr lang="en-US" altLang="zh-CN" dirty="0"/>
              <a:t>this</a:t>
            </a:r>
            <a:r>
              <a:rPr lang="zh-CN" altLang="en-US" dirty="0"/>
              <a:t> </a:t>
            </a:r>
            <a:r>
              <a:rPr lang="en-US" altLang="zh-CN" dirty="0"/>
              <a:t>protocol</a:t>
            </a:r>
            <a:r>
              <a:rPr lang="zh-CN" altLang="en-US" dirty="0"/>
              <a:t> </a:t>
            </a:r>
            <a:r>
              <a:rPr lang="en-US" altLang="zh-CN" dirty="0"/>
              <a:t>is</a:t>
            </a:r>
            <a:r>
              <a:rPr lang="zh-CN" altLang="en-US" dirty="0"/>
              <a:t> </a:t>
            </a:r>
            <a:r>
              <a:rPr lang="en-US" altLang="zh-CN" dirty="0"/>
              <a:t>that</a:t>
            </a:r>
            <a:r>
              <a:rPr lang="zh-CN" altLang="en-US" dirty="0"/>
              <a:t> </a:t>
            </a:r>
            <a:r>
              <a:rPr lang="en-US" altLang="zh-CN" dirty="0"/>
              <a:t>I</a:t>
            </a:r>
            <a:r>
              <a:rPr lang="zh-CN" altLang="en-US" dirty="0"/>
              <a:t> </a:t>
            </a:r>
            <a:r>
              <a:rPr lang="en-US" altLang="zh-CN" dirty="0"/>
              <a:t>could</a:t>
            </a:r>
            <a:r>
              <a:rPr lang="zh-CN" altLang="en-US" dirty="0"/>
              <a:t> </a:t>
            </a:r>
            <a:r>
              <a:rPr lang="en-US" altLang="zh-CN" dirty="0"/>
              <a:t>hold</a:t>
            </a:r>
            <a:r>
              <a:rPr lang="zh-CN" altLang="en-US" dirty="0"/>
              <a:t> </a:t>
            </a:r>
            <a:r>
              <a:rPr lang="en-US" altLang="zh-CN" dirty="0"/>
              <a:t>passing</a:t>
            </a:r>
            <a:r>
              <a:rPr lang="zh-CN" altLang="en-US" dirty="0"/>
              <a:t> </a:t>
            </a:r>
            <a:r>
              <a:rPr lang="en-US" altLang="zh-CN" dirty="0"/>
              <a:t>reasons</a:t>
            </a:r>
            <a:r>
              <a:rPr lang="zh-CN" altLang="en-US" dirty="0"/>
              <a:t> </a:t>
            </a:r>
            <a:r>
              <a:rPr lang="en-US" altLang="zh-CN" dirty="0"/>
              <a:t>for</a:t>
            </a:r>
            <a:r>
              <a:rPr lang="zh-CN" altLang="en-US" dirty="0"/>
              <a:t> </a:t>
            </a:r>
            <a:r>
              <a:rPr lang="en-US" altLang="zh-CN" dirty="0"/>
              <a:t>private.</a:t>
            </a:r>
            <a:r>
              <a:rPr lang="zh-CN" altLang="en-US" dirty="0"/>
              <a:t> </a:t>
            </a:r>
            <a:r>
              <a:rPr lang="en-US" altLang="zh-CN" dirty="0"/>
              <a:t>For</a:t>
            </a:r>
            <a:r>
              <a:rPr lang="zh-CN" altLang="en-US" dirty="0"/>
              <a:t> </a:t>
            </a:r>
            <a:r>
              <a:rPr lang="en-US" altLang="zh-CN" dirty="0"/>
              <a:t>example,</a:t>
            </a:r>
            <a:r>
              <a:rPr lang="zh-CN" altLang="en-US" dirty="0"/>
              <a:t> </a:t>
            </a:r>
            <a:r>
              <a:rPr lang="en-US" altLang="zh-CN" dirty="0"/>
              <a:t>in</a:t>
            </a:r>
            <a:r>
              <a:rPr lang="zh-CN" altLang="en-US" dirty="0"/>
              <a:t> </a:t>
            </a:r>
            <a:r>
              <a:rPr lang="en-US" altLang="zh-CN" dirty="0"/>
              <a:t>a</a:t>
            </a:r>
            <a:r>
              <a:rPr lang="zh-CN" altLang="en-US" dirty="0"/>
              <a:t> </a:t>
            </a:r>
            <a:r>
              <a:rPr lang="en-US" altLang="zh-CN" dirty="0"/>
              <a:t>10</a:t>
            </a:r>
            <a:r>
              <a:rPr lang="zh-CN" altLang="en-US" dirty="0"/>
              <a:t> </a:t>
            </a:r>
            <a:r>
              <a:rPr lang="en-US" altLang="zh-CN" dirty="0"/>
              <a:t>person</a:t>
            </a:r>
            <a:r>
              <a:rPr lang="zh-CN" altLang="en-US" dirty="0"/>
              <a:t> </a:t>
            </a:r>
            <a:r>
              <a:rPr lang="en-US" altLang="zh-CN" dirty="0"/>
              <a:t>team</a:t>
            </a:r>
            <a:r>
              <a:rPr lang="zh-CN" altLang="en-US" dirty="0"/>
              <a:t> </a:t>
            </a:r>
            <a:r>
              <a:rPr lang="en-US" altLang="zh-CN" dirty="0"/>
              <a:t>20/30</a:t>
            </a:r>
            <a:r>
              <a:rPr lang="zh-CN" altLang="en-US" dirty="0"/>
              <a:t> </a:t>
            </a:r>
            <a:r>
              <a:rPr lang="en-US" altLang="zh-CN" dirty="0"/>
              <a:t>minutes</a:t>
            </a:r>
            <a:r>
              <a:rPr lang="zh-CN" altLang="en-US" dirty="0"/>
              <a:t> </a:t>
            </a:r>
            <a:r>
              <a:rPr lang="en-US" altLang="zh-CN" dirty="0"/>
              <a:t>scrum,</a:t>
            </a:r>
            <a:r>
              <a:rPr lang="zh-CN" altLang="en-US" dirty="0"/>
              <a:t> </a:t>
            </a:r>
            <a:r>
              <a:rPr lang="en-US" altLang="zh-CN" dirty="0"/>
              <a:t>although</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scrum</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not</a:t>
            </a:r>
            <a:r>
              <a:rPr lang="zh-CN" altLang="en-US" dirty="0"/>
              <a:t> </a:t>
            </a:r>
            <a:r>
              <a:rPr lang="en-US" altLang="zh-CN" dirty="0"/>
              <a:t>relevant</a:t>
            </a:r>
            <a:r>
              <a:rPr lang="zh-CN" altLang="en-US" dirty="0"/>
              <a:t> </a:t>
            </a:r>
            <a:r>
              <a:rPr lang="en-US" altLang="zh-CN" dirty="0"/>
              <a:t>to</a:t>
            </a:r>
            <a:r>
              <a:rPr lang="zh-CN" altLang="en-US" dirty="0"/>
              <a:t> </a:t>
            </a:r>
            <a:r>
              <a:rPr lang="en-US" altLang="zh-CN" dirty="0"/>
              <a:t>me,</a:t>
            </a:r>
            <a:r>
              <a:rPr lang="zh-CN" altLang="en-US" dirty="0"/>
              <a:t> </a:t>
            </a:r>
            <a:r>
              <a:rPr lang="en-US" altLang="zh-CN" dirty="0"/>
              <a:t>but</a:t>
            </a:r>
            <a:r>
              <a:rPr lang="zh-CN" altLang="en-US" dirty="0"/>
              <a:t> </a:t>
            </a:r>
            <a:r>
              <a:rPr lang="en-US" altLang="zh-CN" dirty="0"/>
              <a:t>it</a:t>
            </a:r>
            <a:r>
              <a:rPr lang="zh-CN" altLang="en-US" dirty="0"/>
              <a:t> </a:t>
            </a:r>
            <a:r>
              <a:rPr lang="en-US" altLang="zh-CN" dirty="0"/>
              <a:t>will</a:t>
            </a:r>
            <a:r>
              <a:rPr lang="zh-CN" altLang="en-US" dirty="0"/>
              <a:t> </a:t>
            </a:r>
            <a:r>
              <a:rPr lang="en-US" altLang="zh-CN" dirty="0"/>
              <a:t>be</a:t>
            </a:r>
            <a:r>
              <a:rPr lang="zh-CN" altLang="en-US" dirty="0"/>
              <a:t> </a:t>
            </a:r>
            <a:r>
              <a:rPr lang="en-US" altLang="zh-CN" dirty="0"/>
              <a:t>relevant</a:t>
            </a:r>
            <a:r>
              <a:rPr lang="zh-CN" altLang="en-US" dirty="0"/>
              <a:t> </a:t>
            </a:r>
            <a:r>
              <a:rPr lang="en-US" altLang="zh-CN" dirty="0"/>
              <a:t>to</a:t>
            </a:r>
            <a:r>
              <a:rPr lang="zh-CN" altLang="en-US" dirty="0"/>
              <a:t> </a:t>
            </a:r>
            <a:r>
              <a:rPr lang="en-US" altLang="zh-CN" dirty="0"/>
              <a:t>my</a:t>
            </a:r>
            <a:r>
              <a:rPr lang="zh-CN" altLang="en-US" dirty="0"/>
              <a:t> </a:t>
            </a:r>
            <a:r>
              <a:rPr lang="en-US" altLang="zh-CN" dirty="0"/>
              <a:t>manager.</a:t>
            </a:r>
            <a:r>
              <a:rPr lang="zh-CN" altLang="en-US" dirty="0"/>
              <a:t> </a:t>
            </a:r>
            <a:r>
              <a:rPr lang="en-US" altLang="zh-CN" dirty="0"/>
              <a:t>It</a:t>
            </a:r>
            <a:r>
              <a:rPr lang="zh-CN" altLang="en-US" dirty="0"/>
              <a:t> </a:t>
            </a:r>
            <a:r>
              <a:rPr lang="en-US" altLang="zh-CN" dirty="0"/>
              <a:t>will</a:t>
            </a:r>
            <a:r>
              <a:rPr lang="zh-CN" altLang="en-US" dirty="0"/>
              <a:t> </a:t>
            </a:r>
            <a:r>
              <a:rPr lang="en-US" altLang="zh-CN" dirty="0"/>
              <a:t>be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pressure</a:t>
            </a:r>
            <a:r>
              <a:rPr lang="zh-CN" altLang="en-US" dirty="0"/>
              <a:t> </a:t>
            </a:r>
            <a:r>
              <a:rPr lang="en-US" altLang="zh-CN" dirty="0"/>
              <a:t>for</a:t>
            </a:r>
            <a:r>
              <a:rPr lang="zh-CN" altLang="en-US" dirty="0"/>
              <a:t> </a:t>
            </a:r>
            <a:r>
              <a:rPr lang="en-US" altLang="zh-CN" dirty="0"/>
              <a:t>me</a:t>
            </a:r>
            <a:r>
              <a:rPr lang="zh-CN" altLang="en-US" dirty="0"/>
              <a:t> </a:t>
            </a:r>
            <a:r>
              <a:rPr lang="en-US" altLang="zh-CN" dirty="0"/>
              <a:t>to</a:t>
            </a:r>
            <a:r>
              <a:rPr lang="zh-CN" altLang="en-US" dirty="0"/>
              <a:t> </a:t>
            </a:r>
            <a:r>
              <a:rPr lang="en-US" altLang="zh-CN" dirty="0"/>
              <a:t>explain</a:t>
            </a:r>
            <a:r>
              <a:rPr lang="zh-CN" altLang="en-US" dirty="0"/>
              <a:t> </a:t>
            </a:r>
            <a:r>
              <a:rPr lang="en-US" altLang="zh-CN" dirty="0"/>
              <a:t>such</a:t>
            </a:r>
            <a:r>
              <a:rPr lang="zh-CN" altLang="en-US" dirty="0"/>
              <a:t> </a:t>
            </a:r>
            <a:r>
              <a:rPr lang="en-US" altLang="zh-CN" dirty="0"/>
              <a:t>things</a:t>
            </a:r>
            <a:r>
              <a:rPr lang="zh-CN" altLang="en-US" dirty="0"/>
              <a:t> </a:t>
            </a:r>
            <a:r>
              <a:rPr lang="en-US" altLang="zh-CN" dirty="0"/>
              <a:t>to</a:t>
            </a:r>
            <a:r>
              <a:rPr lang="zh-CN" altLang="en-US" dirty="0"/>
              <a:t> </a:t>
            </a:r>
            <a:r>
              <a:rPr lang="en-US" altLang="zh-CN" dirty="0"/>
              <a:t>my</a:t>
            </a:r>
            <a:r>
              <a:rPr lang="zh-CN" altLang="en-US" dirty="0"/>
              <a:t> </a:t>
            </a:r>
            <a:r>
              <a:rPr lang="en-US" altLang="zh-CN" dirty="0"/>
              <a:t>manager</a:t>
            </a:r>
            <a:r>
              <a:rPr lang="zh-CN" altLang="en-US" dirty="0"/>
              <a:t> </a:t>
            </a:r>
            <a:r>
              <a:rPr lang="en-US" altLang="zh-CN" dirty="0"/>
              <a:t>every</a:t>
            </a:r>
            <a:r>
              <a:rPr lang="zh-CN" altLang="en-US" dirty="0"/>
              <a:t> </a:t>
            </a:r>
            <a:r>
              <a:rPr lang="en-US" altLang="zh-CN" dirty="0"/>
              <a:t>day.</a:t>
            </a:r>
            <a:r>
              <a:rPr lang="zh-CN" altLang="en-US" dirty="0"/>
              <a:t> </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16</a:t>
            </a:fld>
            <a:endParaRPr lang="en-US"/>
          </a:p>
        </p:txBody>
      </p:sp>
    </p:spTree>
    <p:extLst>
      <p:ext uri="{BB962C8B-B14F-4D97-AF65-F5344CB8AC3E}">
        <p14:creationId xmlns:p14="http://schemas.microsoft.com/office/powerpoint/2010/main" val="554140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a:t>
            </a:r>
            <a:r>
              <a:rPr lang="zh-CN" altLang="en-US" dirty="0"/>
              <a:t> </a:t>
            </a:r>
            <a:r>
              <a:rPr lang="en-US" altLang="zh-CN" dirty="0"/>
              <a:t>we</a:t>
            </a:r>
            <a:r>
              <a:rPr lang="zh-CN" altLang="en-US" dirty="0"/>
              <a:t> </a:t>
            </a:r>
            <a:r>
              <a:rPr lang="en-US" altLang="zh-CN" dirty="0"/>
              <a:t>come</a:t>
            </a:r>
            <a:r>
              <a:rPr lang="zh-CN" altLang="en-US" dirty="0"/>
              <a:t> </a:t>
            </a:r>
            <a:r>
              <a:rPr lang="en-US" altLang="zh-CN" dirty="0"/>
              <a:t>to</a:t>
            </a:r>
            <a:r>
              <a:rPr lang="zh-CN" altLang="en-US" dirty="0"/>
              <a:t> </a:t>
            </a:r>
            <a:r>
              <a:rPr lang="en-US" altLang="zh-CN" dirty="0"/>
              <a:t>the</a:t>
            </a:r>
            <a:r>
              <a:rPr lang="zh-CN" altLang="en-US" dirty="0"/>
              <a:t> </a:t>
            </a:r>
            <a:r>
              <a:rPr lang="en-US" altLang="zh-CN" dirty="0"/>
              <a:t>productivity</a:t>
            </a:r>
            <a:r>
              <a:rPr lang="zh-CN" altLang="en-US" dirty="0"/>
              <a:t> </a:t>
            </a:r>
            <a:r>
              <a:rPr lang="en-US" altLang="zh-CN" dirty="0"/>
              <a:t>protocol.</a:t>
            </a:r>
            <a:r>
              <a:rPr lang="zh-CN" altLang="en-US" dirty="0"/>
              <a:t> </a:t>
            </a:r>
            <a:r>
              <a:rPr lang="en-US" altLang="zh-CN" dirty="0"/>
              <a:t>I</a:t>
            </a:r>
            <a:r>
              <a:rPr lang="zh-CN" altLang="en-US" dirty="0"/>
              <a:t> </a:t>
            </a:r>
            <a:r>
              <a:rPr lang="en-US" altLang="zh-CN" dirty="0"/>
              <a:t>love</a:t>
            </a:r>
            <a:r>
              <a:rPr lang="zh-CN" altLang="en-US" dirty="0"/>
              <a:t> </a:t>
            </a:r>
            <a:r>
              <a:rPr lang="en-US" altLang="zh-CN" dirty="0"/>
              <a:t>this</a:t>
            </a:r>
            <a:r>
              <a:rPr lang="zh-CN" altLang="en-US" dirty="0"/>
              <a:t> </a:t>
            </a:r>
            <a:r>
              <a:rPr lang="en-US" altLang="zh-CN" dirty="0"/>
              <a:t>protocol</a:t>
            </a:r>
            <a:r>
              <a:rPr lang="zh-CN" altLang="en-US" dirty="0"/>
              <a:t> </a:t>
            </a:r>
            <a:r>
              <a:rPr lang="en-US" altLang="zh-CN" dirty="0"/>
              <a:t>the</a:t>
            </a:r>
            <a:r>
              <a:rPr lang="zh-CN" altLang="en-US" dirty="0"/>
              <a:t> </a:t>
            </a:r>
            <a:r>
              <a:rPr lang="en-US" altLang="zh-CN" dirty="0"/>
              <a:t>most</a:t>
            </a:r>
            <a:r>
              <a:rPr lang="zh-CN" altLang="en-US" dirty="0"/>
              <a:t> </a:t>
            </a:r>
            <a:r>
              <a:rPr lang="en-US" altLang="zh-CN" dirty="0"/>
              <a:t>among</a:t>
            </a:r>
            <a:r>
              <a:rPr lang="zh-CN" altLang="en-US" dirty="0"/>
              <a:t> </a:t>
            </a:r>
            <a:r>
              <a:rPr lang="en-US" altLang="zh-CN" dirty="0"/>
              <a:t>all</a:t>
            </a:r>
            <a:r>
              <a:rPr lang="zh-CN" altLang="en-US" dirty="0"/>
              <a:t> </a:t>
            </a:r>
            <a:r>
              <a:rPr lang="en-US" altLang="zh-CN" dirty="0"/>
              <a:t>protocols.</a:t>
            </a:r>
            <a:r>
              <a:rPr lang="zh-CN" altLang="en-US" dirty="0"/>
              <a:t> </a:t>
            </a:r>
            <a:r>
              <a:rPr lang="en-US" altLang="zh-CN" dirty="0"/>
              <a:t>Do</a:t>
            </a:r>
            <a:r>
              <a:rPr lang="zh-CN" altLang="en-US" dirty="0"/>
              <a:t> </a:t>
            </a:r>
            <a:r>
              <a:rPr lang="en-US" altLang="zh-CN" dirty="0"/>
              <a:t>you</a:t>
            </a:r>
            <a:r>
              <a:rPr lang="zh-CN" altLang="en-US" dirty="0"/>
              <a:t> </a:t>
            </a:r>
            <a:r>
              <a:rPr lang="en-US" altLang="zh-CN" dirty="0"/>
              <a:t>know</a:t>
            </a:r>
            <a:r>
              <a:rPr lang="zh-CN" altLang="en-US" dirty="0"/>
              <a:t> </a:t>
            </a:r>
            <a:r>
              <a:rPr lang="en-US" altLang="zh-CN" dirty="0"/>
              <a:t>why?</a:t>
            </a:r>
            <a:r>
              <a:rPr lang="zh-CN" altLang="en-US" dirty="0"/>
              <a:t> </a:t>
            </a:r>
            <a:r>
              <a:rPr lang="en-US" altLang="zh-CN" dirty="0"/>
              <a:t>Because</a:t>
            </a:r>
            <a:r>
              <a:rPr lang="zh-CN" altLang="en-US" dirty="0"/>
              <a:t> </a:t>
            </a:r>
            <a:r>
              <a:rPr lang="en-US" altLang="zh-CN" dirty="0"/>
              <a:t>each</a:t>
            </a:r>
            <a:r>
              <a:rPr lang="zh-CN" altLang="en-US" dirty="0"/>
              <a:t> </a:t>
            </a:r>
            <a:r>
              <a:rPr lang="en-US" altLang="zh-CN" dirty="0"/>
              <a:t>time</a:t>
            </a:r>
            <a:r>
              <a:rPr lang="zh-CN" altLang="en-US" dirty="0"/>
              <a:t> </a:t>
            </a:r>
            <a:r>
              <a:rPr lang="en-US" altLang="zh-CN" dirty="0"/>
              <a:t>my</a:t>
            </a:r>
            <a:r>
              <a:rPr lang="zh-CN" altLang="en-US" dirty="0"/>
              <a:t> </a:t>
            </a:r>
            <a:r>
              <a:rPr lang="en-US" altLang="zh-CN" dirty="0"/>
              <a:t>manager</a:t>
            </a:r>
            <a:r>
              <a:rPr lang="zh-CN" altLang="en-US" dirty="0"/>
              <a:t> </a:t>
            </a:r>
            <a:r>
              <a:rPr lang="en-US" altLang="zh-CN" dirty="0"/>
              <a:t>gives</a:t>
            </a:r>
            <a:r>
              <a:rPr lang="zh-CN" altLang="en-US" dirty="0"/>
              <a:t> </a:t>
            </a:r>
            <a:r>
              <a:rPr lang="en-US" altLang="zh-CN" dirty="0"/>
              <a:t>me</a:t>
            </a:r>
            <a:r>
              <a:rPr lang="zh-CN" altLang="en-US" dirty="0"/>
              <a:t> </a:t>
            </a:r>
            <a:r>
              <a:rPr lang="en-US" altLang="zh-CN" dirty="0"/>
              <a:t>feedback,</a:t>
            </a:r>
            <a:r>
              <a:rPr lang="zh-CN" altLang="en-US" dirty="0"/>
              <a:t> </a:t>
            </a:r>
            <a:r>
              <a:rPr lang="en-US" altLang="zh-CN" dirty="0"/>
              <a:t>my</a:t>
            </a:r>
            <a:r>
              <a:rPr lang="zh-CN" altLang="en-US" dirty="0"/>
              <a:t> </a:t>
            </a:r>
            <a:r>
              <a:rPr lang="en-US" altLang="zh-CN" dirty="0"/>
              <a:t>heart</a:t>
            </a:r>
            <a:r>
              <a:rPr lang="zh-CN" altLang="en-US" dirty="0"/>
              <a:t> </a:t>
            </a:r>
            <a:r>
              <a:rPr lang="en-US" altLang="zh-CN" dirty="0"/>
              <a:t>breaks.</a:t>
            </a:r>
            <a:r>
              <a:rPr lang="zh-CN" altLang="en-US" dirty="0"/>
              <a:t> </a:t>
            </a:r>
            <a:endParaRPr lang="en-US" altLang="zh-CN" dirty="0"/>
          </a:p>
          <a:p>
            <a:endParaRPr lang="en-US" altLang="zh-CN" dirty="0"/>
          </a:p>
          <a:p>
            <a:r>
              <a:rPr lang="en-US" altLang="zh-CN" dirty="0"/>
              <a:t>Although</a:t>
            </a:r>
            <a:r>
              <a:rPr lang="zh-CN" altLang="en-US" dirty="0"/>
              <a:t> </a:t>
            </a:r>
            <a:r>
              <a:rPr lang="en-US" altLang="zh-CN" dirty="0"/>
              <a:t>usually</a:t>
            </a:r>
            <a:r>
              <a:rPr lang="zh-CN" altLang="en-US" dirty="0"/>
              <a:t> </a:t>
            </a:r>
            <a:r>
              <a:rPr lang="en-US" altLang="zh-CN" dirty="0"/>
              <a:t>my</a:t>
            </a:r>
            <a:r>
              <a:rPr lang="zh-CN" altLang="en-US" dirty="0"/>
              <a:t> </a:t>
            </a:r>
            <a:r>
              <a:rPr lang="en-US" altLang="zh-CN" dirty="0"/>
              <a:t>manager</a:t>
            </a:r>
            <a:r>
              <a:rPr lang="zh-CN" altLang="en-US" dirty="0"/>
              <a:t> </a:t>
            </a:r>
            <a:r>
              <a:rPr lang="en-US" altLang="zh-CN" dirty="0"/>
              <a:t>will</a:t>
            </a:r>
            <a:r>
              <a:rPr lang="zh-CN" altLang="en-US" dirty="0"/>
              <a:t> </a:t>
            </a:r>
            <a:r>
              <a:rPr lang="en-US" altLang="zh-CN" dirty="0"/>
              <a:t>say</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good</a:t>
            </a:r>
            <a:r>
              <a:rPr lang="zh-CN" altLang="en-US" dirty="0"/>
              <a:t> </a:t>
            </a:r>
            <a:r>
              <a:rPr lang="en-US" altLang="zh-CN" dirty="0"/>
              <a:t>words</a:t>
            </a:r>
            <a:r>
              <a:rPr lang="zh-CN" altLang="en-US" dirty="0"/>
              <a:t> </a:t>
            </a:r>
            <a:r>
              <a:rPr lang="en-US" altLang="zh-CN" dirty="0"/>
              <a:t>to</a:t>
            </a:r>
            <a:r>
              <a:rPr lang="zh-CN" altLang="en-US" dirty="0"/>
              <a:t> </a:t>
            </a:r>
            <a:r>
              <a:rPr lang="en-US" altLang="zh-CN" dirty="0"/>
              <a:t>me</a:t>
            </a:r>
            <a:r>
              <a:rPr lang="zh-CN" altLang="en-US" dirty="0"/>
              <a:t> </a:t>
            </a:r>
            <a:r>
              <a:rPr lang="en-US" altLang="zh-CN" dirty="0"/>
              <a:t>before</a:t>
            </a:r>
            <a:r>
              <a:rPr lang="zh-CN" altLang="en-US" dirty="0"/>
              <a:t> </a:t>
            </a:r>
            <a:r>
              <a:rPr lang="en-US" altLang="zh-CN" dirty="0"/>
              <a:t>pointing</a:t>
            </a:r>
            <a:r>
              <a:rPr lang="zh-CN" altLang="en-US" dirty="0"/>
              <a:t> </a:t>
            </a:r>
            <a:r>
              <a:rPr lang="en-US" altLang="zh-CN" dirty="0"/>
              <a:t>out</a:t>
            </a:r>
            <a:r>
              <a:rPr lang="zh-CN" altLang="en-US" dirty="0"/>
              <a:t> </a:t>
            </a:r>
            <a:r>
              <a:rPr lang="en-US" altLang="zh-CN" dirty="0"/>
              <a:t>the</a:t>
            </a:r>
            <a:r>
              <a:rPr lang="zh-CN" altLang="en-US" dirty="0"/>
              <a:t> </a:t>
            </a:r>
            <a:r>
              <a:rPr lang="en-US" altLang="zh-CN" dirty="0"/>
              <a:t>area</a:t>
            </a:r>
            <a:r>
              <a:rPr lang="zh-CN" altLang="en-US" dirty="0"/>
              <a:t> </a:t>
            </a:r>
            <a:r>
              <a:rPr lang="en-US" altLang="zh-CN" dirty="0"/>
              <a:t>which</a:t>
            </a:r>
            <a:r>
              <a:rPr lang="zh-CN" altLang="en-US" dirty="0"/>
              <a:t> </a:t>
            </a:r>
            <a:r>
              <a:rPr lang="en-US" altLang="zh-CN" dirty="0"/>
              <a:t>needs</a:t>
            </a:r>
            <a:r>
              <a:rPr lang="zh-CN" altLang="en-US" dirty="0"/>
              <a:t> </a:t>
            </a:r>
            <a:r>
              <a:rPr lang="en-US" altLang="zh-CN" dirty="0"/>
              <a:t>my</a:t>
            </a:r>
            <a:r>
              <a:rPr lang="zh-CN" altLang="en-US" dirty="0"/>
              <a:t> </a:t>
            </a:r>
            <a:r>
              <a:rPr lang="en-US" altLang="zh-CN" dirty="0"/>
              <a:t>improvement,</a:t>
            </a:r>
            <a:r>
              <a:rPr lang="zh-CN" altLang="en-US" dirty="0"/>
              <a:t> </a:t>
            </a:r>
            <a:r>
              <a:rPr lang="en-US" altLang="zh-CN" dirty="0"/>
              <a:t>but</a:t>
            </a:r>
            <a:r>
              <a:rPr lang="zh-CN" altLang="en-US" dirty="0"/>
              <a:t> </a:t>
            </a:r>
            <a:r>
              <a:rPr lang="en-US" altLang="zh-CN" dirty="0"/>
              <a:t>unconsciously</a:t>
            </a:r>
            <a:r>
              <a:rPr lang="zh-CN" altLang="en-US" dirty="0"/>
              <a:t> </a:t>
            </a:r>
            <a:r>
              <a:rPr lang="en-US" altLang="zh-CN" dirty="0"/>
              <a:t>I</a:t>
            </a:r>
            <a:r>
              <a:rPr lang="zh-CN" altLang="en-US" dirty="0"/>
              <a:t> </a:t>
            </a:r>
            <a:r>
              <a:rPr lang="en-US" altLang="zh-CN" dirty="0"/>
              <a:t>always</a:t>
            </a:r>
            <a:r>
              <a:rPr lang="zh-CN" altLang="en-US" dirty="0"/>
              <a:t> </a:t>
            </a:r>
            <a:r>
              <a:rPr lang="en-US" altLang="zh-CN" dirty="0"/>
              <a:t>feel</a:t>
            </a:r>
            <a:r>
              <a:rPr lang="zh-CN" altLang="en-US" dirty="0"/>
              <a:t> </a:t>
            </a:r>
            <a:r>
              <a:rPr lang="en-US" altLang="zh-CN" dirty="0"/>
              <a:t>that</a:t>
            </a:r>
            <a:r>
              <a:rPr lang="zh-CN" altLang="en-US" dirty="0"/>
              <a:t> </a:t>
            </a:r>
            <a:r>
              <a:rPr lang="en-US" altLang="zh-CN" dirty="0"/>
              <a:t>all</a:t>
            </a:r>
            <a:r>
              <a:rPr lang="zh-CN" altLang="en-US" dirty="0"/>
              <a:t> </a:t>
            </a:r>
            <a:r>
              <a:rPr lang="en-US" altLang="zh-CN" dirty="0"/>
              <a:t>the</a:t>
            </a:r>
            <a:r>
              <a:rPr lang="zh-CN" altLang="en-US" dirty="0"/>
              <a:t> </a:t>
            </a:r>
            <a:r>
              <a:rPr lang="en-US" altLang="zh-CN" dirty="0"/>
              <a:t>previous</a:t>
            </a:r>
            <a:r>
              <a:rPr lang="zh-CN" altLang="en-US" dirty="0"/>
              <a:t> </a:t>
            </a:r>
            <a:r>
              <a:rPr lang="en-US" altLang="zh-CN" dirty="0"/>
              <a:t>good</a:t>
            </a:r>
            <a:r>
              <a:rPr lang="zh-CN" altLang="en-US" dirty="0"/>
              <a:t> </a:t>
            </a:r>
            <a:r>
              <a:rPr lang="en-US" altLang="zh-CN" dirty="0"/>
              <a:t>words</a:t>
            </a:r>
            <a:r>
              <a:rPr lang="zh-CN" altLang="en-US" dirty="0"/>
              <a:t> </a:t>
            </a:r>
            <a:r>
              <a:rPr lang="en-US" altLang="zh-CN" dirty="0"/>
              <a:t>are</a:t>
            </a:r>
            <a:r>
              <a:rPr lang="zh-CN" altLang="en-US" dirty="0"/>
              <a:t> </a:t>
            </a:r>
            <a:r>
              <a:rPr lang="en-US" altLang="zh-CN" dirty="0"/>
              <a:t>preparation</a:t>
            </a:r>
            <a:r>
              <a:rPr lang="zh-CN" altLang="en-US" dirty="0"/>
              <a:t> </a:t>
            </a:r>
            <a:r>
              <a:rPr lang="en-US" altLang="zh-CN" dirty="0"/>
              <a:t>for</a:t>
            </a:r>
            <a:r>
              <a:rPr lang="zh-CN" altLang="en-US" dirty="0"/>
              <a:t> </a:t>
            </a:r>
            <a:r>
              <a:rPr lang="en-US" altLang="zh-CN" dirty="0"/>
              <a:t>the</a:t>
            </a:r>
            <a:r>
              <a:rPr lang="zh-CN" altLang="en-US" dirty="0"/>
              <a:t> </a:t>
            </a:r>
            <a:r>
              <a:rPr lang="en-US" altLang="zh-CN" dirty="0"/>
              <a:t>final</a:t>
            </a:r>
            <a:r>
              <a:rPr lang="zh-CN" altLang="en-US" dirty="0"/>
              <a:t> </a:t>
            </a:r>
            <a:r>
              <a:rPr lang="en-US" altLang="zh-CN" dirty="0"/>
              <a:t>two</a:t>
            </a:r>
            <a:r>
              <a:rPr lang="zh-CN" altLang="en-US" dirty="0"/>
              <a:t> </a:t>
            </a:r>
            <a:r>
              <a:rPr lang="en-US" altLang="zh-CN" dirty="0"/>
              <a:t>bad</a:t>
            </a:r>
            <a:r>
              <a:rPr lang="zh-CN" altLang="en-US" dirty="0"/>
              <a:t> </a:t>
            </a:r>
            <a:r>
              <a:rPr lang="en-US" altLang="zh-CN" dirty="0"/>
              <a:t>words.</a:t>
            </a:r>
            <a:r>
              <a:rPr lang="zh-CN" altLang="en-US" dirty="0"/>
              <a:t> </a:t>
            </a:r>
            <a:endParaRPr lang="en-US" altLang="zh-CN" dirty="0"/>
          </a:p>
          <a:p>
            <a:endParaRPr lang="en-US" altLang="zh-CN" dirty="0"/>
          </a:p>
          <a:p>
            <a:r>
              <a:rPr lang="en-US" altLang="zh-CN" dirty="0"/>
              <a:t>In</a:t>
            </a:r>
            <a:r>
              <a:rPr lang="zh-CN" altLang="en-US" dirty="0"/>
              <a:t> </a:t>
            </a:r>
            <a:r>
              <a:rPr lang="en-US" altLang="zh-CN" dirty="0"/>
              <a:t>addition,</a:t>
            </a:r>
            <a:r>
              <a:rPr lang="zh-CN" altLang="en-US" dirty="0"/>
              <a:t> </a:t>
            </a:r>
            <a:r>
              <a:rPr lang="en-US" altLang="zh-CN" dirty="0"/>
              <a:t>this</a:t>
            </a:r>
            <a:r>
              <a:rPr lang="zh-CN" altLang="en-US" dirty="0"/>
              <a:t> </a:t>
            </a:r>
            <a:r>
              <a:rPr lang="en-US" altLang="zh-CN" dirty="0"/>
              <a:t>week</a:t>
            </a:r>
            <a:r>
              <a:rPr lang="zh-CN" altLang="en-US" dirty="0"/>
              <a:t> </a:t>
            </a:r>
            <a:r>
              <a:rPr lang="en-US" altLang="zh-CN" dirty="0"/>
              <a:t>of</a:t>
            </a:r>
            <a:r>
              <a:rPr lang="zh-CN" altLang="en-US" dirty="0"/>
              <a:t> </a:t>
            </a:r>
            <a:r>
              <a:rPr lang="en-US" altLang="zh-CN" dirty="0"/>
              <a:t>giving</a:t>
            </a:r>
            <a:r>
              <a:rPr lang="zh-CN" altLang="en-US" dirty="0"/>
              <a:t> </a:t>
            </a:r>
            <a:r>
              <a:rPr lang="en-US" altLang="zh-CN" dirty="0"/>
              <a:t>feedback</a:t>
            </a:r>
            <a:r>
              <a:rPr lang="zh-CN" altLang="en-US" dirty="0"/>
              <a:t> </a:t>
            </a:r>
            <a:r>
              <a:rPr lang="en-US" altLang="zh-CN" dirty="0"/>
              <a:t>forces</a:t>
            </a:r>
            <a:r>
              <a:rPr lang="zh-CN" altLang="en-US" dirty="0"/>
              <a:t> </a:t>
            </a:r>
            <a:r>
              <a:rPr lang="en-US" altLang="zh-CN" dirty="0"/>
              <a:t>the</a:t>
            </a:r>
            <a:r>
              <a:rPr lang="zh-CN" altLang="en-US" dirty="0"/>
              <a:t> </a:t>
            </a:r>
            <a:r>
              <a:rPr lang="en-US" altLang="zh-CN" dirty="0"/>
              <a:t>feedback</a:t>
            </a:r>
            <a:r>
              <a:rPr lang="zh-CN" altLang="en-US" dirty="0"/>
              <a:t> </a:t>
            </a:r>
            <a:r>
              <a:rPr lang="en-US" altLang="zh-CN" dirty="0"/>
              <a:t>giver</a:t>
            </a:r>
            <a:r>
              <a:rPr lang="zh-CN" altLang="en-US" dirty="0"/>
              <a:t> </a:t>
            </a:r>
            <a:r>
              <a:rPr lang="en-US" altLang="zh-CN" dirty="0"/>
              <a:t>to</a:t>
            </a:r>
            <a:r>
              <a:rPr lang="zh-CN" altLang="en-US" dirty="0"/>
              <a:t> </a:t>
            </a:r>
            <a:r>
              <a:rPr lang="en-US" altLang="zh-CN" dirty="0"/>
              <a:t>think</a:t>
            </a:r>
            <a:r>
              <a:rPr lang="zh-CN" altLang="en-US" dirty="0"/>
              <a:t> </a:t>
            </a:r>
            <a:r>
              <a:rPr lang="en-US" altLang="zh-CN" dirty="0"/>
              <a:t>from</a:t>
            </a:r>
            <a:r>
              <a:rPr lang="zh-CN" altLang="en-US" dirty="0"/>
              <a:t> </a:t>
            </a:r>
            <a:r>
              <a:rPr lang="en-US" altLang="zh-CN" dirty="0"/>
              <a:t>the</a:t>
            </a:r>
            <a:r>
              <a:rPr lang="zh-CN" altLang="en-US" dirty="0"/>
              <a:t> </a:t>
            </a:r>
            <a:r>
              <a:rPr lang="en-US" altLang="zh-CN" dirty="0"/>
              <a:t>perspective</a:t>
            </a:r>
            <a:r>
              <a:rPr lang="zh-CN" altLang="en-US" dirty="0"/>
              <a:t> </a:t>
            </a:r>
            <a:r>
              <a:rPr lang="en-US" altLang="zh-CN" dirty="0"/>
              <a:t>of</a:t>
            </a:r>
            <a:r>
              <a:rPr lang="zh-CN" altLang="en-US" dirty="0"/>
              <a:t> </a:t>
            </a:r>
            <a:r>
              <a:rPr lang="en-US" altLang="zh-CN" dirty="0"/>
              <a:t>the</a:t>
            </a:r>
            <a:r>
              <a:rPr lang="zh-CN" altLang="en-US" dirty="0"/>
              <a:t> </a:t>
            </a:r>
            <a:r>
              <a:rPr lang="en-US" altLang="zh-CN" dirty="0"/>
              <a:t>person</a:t>
            </a:r>
            <a:r>
              <a:rPr lang="zh-CN" altLang="en-US" dirty="0"/>
              <a:t> </a:t>
            </a:r>
            <a:r>
              <a:rPr lang="en-US" altLang="zh-CN" dirty="0"/>
              <a:t>being</a:t>
            </a:r>
            <a:r>
              <a:rPr lang="zh-CN" altLang="en-US" dirty="0"/>
              <a:t> </a:t>
            </a:r>
            <a:r>
              <a:rPr lang="en-US" altLang="zh-CN" dirty="0"/>
              <a:t>evaluated.</a:t>
            </a:r>
            <a:r>
              <a:rPr lang="zh-CN" altLang="en-US" dirty="0"/>
              <a:t> </a:t>
            </a:r>
            <a:r>
              <a:rPr lang="en-US" altLang="zh-CN" dirty="0"/>
              <a:t>Suppose</a:t>
            </a:r>
            <a:r>
              <a:rPr lang="zh-CN" altLang="en-US" dirty="0"/>
              <a:t> </a:t>
            </a:r>
            <a:r>
              <a:rPr lang="en-US" altLang="zh-CN" dirty="0"/>
              <a:t>he</a:t>
            </a:r>
            <a:r>
              <a:rPr lang="zh-CN" altLang="en-US" dirty="0"/>
              <a:t> </a:t>
            </a:r>
            <a:r>
              <a:rPr lang="en-US" altLang="zh-CN" dirty="0"/>
              <a:t>gives</a:t>
            </a:r>
            <a:r>
              <a:rPr lang="zh-CN" altLang="en-US" dirty="0"/>
              <a:t> </a:t>
            </a:r>
            <a:r>
              <a:rPr lang="en-US" altLang="zh-CN" dirty="0"/>
              <a:t>you</a:t>
            </a:r>
            <a:r>
              <a:rPr lang="zh-CN" altLang="en-US" dirty="0"/>
              <a:t> </a:t>
            </a:r>
            <a:r>
              <a:rPr lang="en-US" altLang="zh-CN" dirty="0"/>
              <a:t>a</a:t>
            </a:r>
            <a:r>
              <a:rPr lang="zh-CN" altLang="en-US" dirty="0"/>
              <a:t> </a:t>
            </a:r>
            <a:r>
              <a:rPr lang="en-US" altLang="zh-CN" dirty="0"/>
              <a:t>score</a:t>
            </a:r>
            <a:r>
              <a:rPr lang="zh-CN" altLang="en-US" dirty="0"/>
              <a:t> </a:t>
            </a:r>
            <a:r>
              <a:rPr lang="en-US" altLang="zh-CN" dirty="0"/>
              <a:t>of</a:t>
            </a:r>
            <a:r>
              <a:rPr lang="zh-CN" altLang="en-US" dirty="0"/>
              <a:t> </a:t>
            </a:r>
            <a:r>
              <a:rPr lang="en-US" altLang="zh-CN" dirty="0"/>
              <a:t>5,</a:t>
            </a:r>
            <a:r>
              <a:rPr lang="zh-CN" altLang="en-US" dirty="0"/>
              <a:t> </a:t>
            </a:r>
            <a:r>
              <a:rPr lang="en-US" altLang="zh-CN" dirty="0"/>
              <a:t>then</a:t>
            </a:r>
            <a:r>
              <a:rPr lang="zh-CN" altLang="en-US" dirty="0"/>
              <a:t> </a:t>
            </a:r>
            <a:r>
              <a:rPr lang="en-US" altLang="zh-CN" dirty="0"/>
              <a:t>he</a:t>
            </a:r>
            <a:r>
              <a:rPr lang="zh-CN" altLang="en-US" dirty="0"/>
              <a:t> </a:t>
            </a:r>
            <a:r>
              <a:rPr lang="en-US" altLang="zh-CN" dirty="0"/>
              <a:t>needs</a:t>
            </a:r>
            <a:r>
              <a:rPr lang="zh-CN" altLang="en-US" dirty="0"/>
              <a:t> </a:t>
            </a:r>
            <a:r>
              <a:rPr lang="en-US" altLang="zh-CN" dirty="0"/>
              <a:t>to</a:t>
            </a:r>
            <a:r>
              <a:rPr lang="zh-CN" altLang="en-US" dirty="0"/>
              <a:t> </a:t>
            </a:r>
            <a:r>
              <a:rPr lang="en-US" altLang="zh-CN" dirty="0"/>
              <a:t>come</a:t>
            </a:r>
            <a:r>
              <a:rPr lang="zh-CN" altLang="en-US" dirty="0"/>
              <a:t> </a:t>
            </a:r>
            <a:r>
              <a:rPr lang="en-US" altLang="zh-CN" dirty="0"/>
              <a:t>up</a:t>
            </a:r>
            <a:r>
              <a:rPr lang="zh-CN" altLang="en-US" dirty="0"/>
              <a:t> </a:t>
            </a:r>
            <a:r>
              <a:rPr lang="en-US" altLang="zh-CN" dirty="0"/>
              <a:t>with</a:t>
            </a:r>
            <a:r>
              <a:rPr lang="zh-CN" altLang="en-US" dirty="0"/>
              <a:t> </a:t>
            </a:r>
            <a:r>
              <a:rPr lang="en-US" altLang="zh-CN" dirty="0"/>
              <a:t>ideas</a:t>
            </a:r>
            <a:r>
              <a:rPr lang="zh-CN" altLang="en-US" dirty="0"/>
              <a:t> </a:t>
            </a:r>
            <a:r>
              <a:rPr lang="en-US" altLang="zh-CN" dirty="0"/>
              <a:t>on</a:t>
            </a:r>
            <a:r>
              <a:rPr lang="zh-CN" altLang="en-US" dirty="0"/>
              <a:t> </a:t>
            </a:r>
            <a:r>
              <a:rPr lang="en-US" altLang="zh-CN" dirty="0"/>
              <a:t>how</a:t>
            </a:r>
            <a:r>
              <a:rPr lang="zh-CN" altLang="en-US" dirty="0"/>
              <a:t> </a:t>
            </a:r>
            <a:r>
              <a:rPr lang="en-US" altLang="zh-CN" dirty="0"/>
              <a:t>to</a:t>
            </a:r>
            <a:r>
              <a:rPr lang="zh-CN" altLang="en-US" dirty="0"/>
              <a:t> </a:t>
            </a:r>
            <a:r>
              <a:rPr lang="en-US" altLang="zh-CN" dirty="0"/>
              <a:t>make</a:t>
            </a:r>
            <a:r>
              <a:rPr lang="zh-CN" altLang="en-US" dirty="0"/>
              <a:t> </a:t>
            </a:r>
            <a:r>
              <a:rPr lang="en-US" altLang="zh-CN" dirty="0"/>
              <a:t>it</a:t>
            </a:r>
            <a:r>
              <a:rPr lang="zh-CN" altLang="en-US" dirty="0"/>
              <a:t> </a:t>
            </a:r>
            <a:r>
              <a:rPr lang="en-US" altLang="zh-CN" dirty="0"/>
              <a:t>10,</a:t>
            </a:r>
            <a:r>
              <a:rPr lang="zh-CN" altLang="en-US" dirty="0"/>
              <a:t> </a:t>
            </a:r>
            <a:r>
              <a:rPr lang="en-US" altLang="zh-CN" dirty="0"/>
              <a:t>which</a:t>
            </a:r>
            <a:r>
              <a:rPr lang="zh-CN" altLang="en-US" dirty="0"/>
              <a:t> </a:t>
            </a:r>
            <a:r>
              <a:rPr lang="en-US" altLang="zh-CN" dirty="0"/>
              <a:t>is</a:t>
            </a:r>
            <a:r>
              <a:rPr lang="zh-CN" altLang="en-US" dirty="0"/>
              <a:t> </a:t>
            </a:r>
            <a:r>
              <a:rPr lang="en-US" altLang="zh-CN" dirty="0"/>
              <a:t>twice</a:t>
            </a:r>
            <a:r>
              <a:rPr lang="zh-CN" altLang="en-US" dirty="0"/>
              <a:t> </a:t>
            </a:r>
            <a:r>
              <a:rPr lang="en-US" altLang="zh-CN" dirty="0"/>
              <a:t>as</a:t>
            </a:r>
            <a:r>
              <a:rPr lang="zh-CN" altLang="en-US" dirty="0"/>
              <a:t> </a:t>
            </a:r>
            <a:r>
              <a:rPr lang="en-US" altLang="zh-CN" dirty="0"/>
              <a:t>good</a:t>
            </a:r>
            <a:r>
              <a:rPr lang="zh-CN" altLang="en-US" dirty="0"/>
              <a:t> </a:t>
            </a:r>
            <a:r>
              <a:rPr lang="en-US" altLang="zh-CN" dirty="0"/>
              <a:t>as</a:t>
            </a:r>
            <a:r>
              <a:rPr lang="zh-CN" altLang="en-US" dirty="0"/>
              <a:t> </a:t>
            </a:r>
            <a:r>
              <a:rPr lang="en-US" altLang="zh-CN" dirty="0"/>
              <a:t>it</a:t>
            </a:r>
            <a:r>
              <a:rPr lang="zh-CN" altLang="en-US" dirty="0"/>
              <a:t> </a:t>
            </a:r>
            <a:r>
              <a:rPr lang="en-US" altLang="zh-CN" dirty="0"/>
              <a:t>is</a:t>
            </a:r>
            <a:r>
              <a:rPr lang="zh-CN" altLang="en-US" dirty="0"/>
              <a:t> </a:t>
            </a:r>
            <a:r>
              <a:rPr lang="en-US" altLang="zh-CN" dirty="0"/>
              <a:t>now.</a:t>
            </a:r>
            <a:r>
              <a:rPr lang="zh-CN" altLang="en-US" dirty="0"/>
              <a:t> </a:t>
            </a:r>
            <a:endParaRPr lang="en-US" altLang="zh-CN" dirty="0"/>
          </a:p>
          <a:p>
            <a:endParaRPr lang="en-US" altLang="zh-CN" dirty="0"/>
          </a:p>
          <a:p>
            <a:r>
              <a:rPr lang="en-US" altLang="zh-CN" dirty="0"/>
              <a:t>Over</a:t>
            </a:r>
            <a:r>
              <a:rPr lang="zh-CN" altLang="en-US" dirty="0"/>
              <a:t> </a:t>
            </a:r>
            <a:r>
              <a:rPr lang="en-US" altLang="zh-CN" dirty="0"/>
              <a:t>the</a:t>
            </a:r>
            <a:r>
              <a:rPr lang="zh-CN" altLang="en-US" dirty="0"/>
              <a:t> </a:t>
            </a:r>
            <a:r>
              <a:rPr lang="en-US" altLang="zh-CN" dirty="0"/>
              <a:t>time,</a:t>
            </a:r>
            <a:r>
              <a:rPr lang="zh-CN" altLang="en-US" dirty="0"/>
              <a:t> </a:t>
            </a:r>
            <a:r>
              <a:rPr lang="en-US" altLang="zh-CN" dirty="0"/>
              <a:t>even</a:t>
            </a:r>
            <a:r>
              <a:rPr lang="zh-CN" altLang="en-US" dirty="0"/>
              <a:t> </a:t>
            </a:r>
            <a:r>
              <a:rPr lang="en-US" altLang="zh-CN" dirty="0"/>
              <a:t>my</a:t>
            </a:r>
            <a:r>
              <a:rPr lang="zh-CN" altLang="en-US" dirty="0"/>
              <a:t> </a:t>
            </a:r>
            <a:r>
              <a:rPr lang="en-US" altLang="zh-CN" dirty="0"/>
              <a:t>manager</a:t>
            </a:r>
            <a:r>
              <a:rPr lang="zh-CN" altLang="en-US" dirty="0"/>
              <a:t> </a:t>
            </a:r>
            <a:r>
              <a:rPr lang="en-US" altLang="zh-CN" dirty="0"/>
              <a:t>does</a:t>
            </a:r>
            <a:r>
              <a:rPr lang="zh-CN" altLang="en-US" dirty="0"/>
              <a:t> </a:t>
            </a:r>
            <a:r>
              <a:rPr lang="en-US" altLang="zh-CN" dirty="0"/>
              <a:t>not</a:t>
            </a:r>
            <a:r>
              <a:rPr lang="zh-CN" altLang="en-US" dirty="0"/>
              <a:t> </a:t>
            </a:r>
            <a:r>
              <a:rPr lang="en-US" altLang="zh-CN" dirty="0"/>
              <a:t>know</a:t>
            </a:r>
            <a:r>
              <a:rPr lang="zh-CN" altLang="en-US" dirty="0"/>
              <a:t> </a:t>
            </a:r>
            <a:r>
              <a:rPr lang="en-US" altLang="zh-CN" dirty="0"/>
              <a:t>how</a:t>
            </a:r>
            <a:r>
              <a:rPr lang="zh-CN" altLang="en-US" dirty="0"/>
              <a:t> </a:t>
            </a:r>
            <a:r>
              <a:rPr lang="en-US" altLang="zh-CN" dirty="0"/>
              <a:t>to</a:t>
            </a:r>
            <a:r>
              <a:rPr lang="zh-CN" altLang="en-US" dirty="0"/>
              <a:t> </a:t>
            </a:r>
            <a:r>
              <a:rPr lang="en-US" altLang="zh-CN" dirty="0"/>
              <a:t>give</a:t>
            </a:r>
            <a:r>
              <a:rPr lang="zh-CN" altLang="en-US" dirty="0"/>
              <a:t> </a:t>
            </a:r>
            <a:r>
              <a:rPr lang="en-US" altLang="zh-CN" dirty="0"/>
              <a:t>feedback</a:t>
            </a:r>
            <a:r>
              <a:rPr lang="zh-CN" altLang="en-US" dirty="0"/>
              <a:t> </a:t>
            </a:r>
            <a:r>
              <a:rPr lang="en-US" altLang="zh-CN" dirty="0"/>
              <a:t>to</a:t>
            </a:r>
            <a:r>
              <a:rPr lang="zh-CN" altLang="en-US" dirty="0"/>
              <a:t> </a:t>
            </a:r>
            <a:r>
              <a:rPr lang="en-US" altLang="zh-CN" dirty="0"/>
              <a:t>me</a:t>
            </a:r>
            <a:r>
              <a:rPr lang="zh-CN" altLang="en-US" dirty="0"/>
              <a:t> </a:t>
            </a:r>
            <a:r>
              <a:rPr lang="en-US" altLang="zh-CN" dirty="0"/>
              <a:t>and</a:t>
            </a:r>
            <a:r>
              <a:rPr lang="zh-CN" altLang="en-US" dirty="0"/>
              <a:t> </a:t>
            </a:r>
            <a:r>
              <a:rPr lang="en-US" altLang="zh-CN" dirty="0"/>
              <a:t>this</a:t>
            </a:r>
            <a:r>
              <a:rPr lang="zh-CN" altLang="en-US" dirty="0"/>
              <a:t> </a:t>
            </a:r>
            <a:r>
              <a:rPr lang="en-US" altLang="zh-CN" dirty="0"/>
              <a:t>thing</a:t>
            </a:r>
            <a:r>
              <a:rPr lang="zh-CN" altLang="en-US" dirty="0"/>
              <a:t> </a:t>
            </a:r>
            <a:r>
              <a:rPr lang="en-US" altLang="zh-CN" dirty="0"/>
              <a:t>becomes</a:t>
            </a:r>
            <a:r>
              <a:rPr lang="zh-CN" altLang="en-US" dirty="0"/>
              <a:t> </a:t>
            </a:r>
            <a:r>
              <a:rPr lang="en-US" altLang="zh-CN" dirty="0"/>
              <a:t>a</a:t>
            </a:r>
            <a:r>
              <a:rPr lang="zh-CN" altLang="en-US" dirty="0"/>
              <a:t> </a:t>
            </a:r>
            <a:r>
              <a:rPr lang="en-US" altLang="zh-CN" dirty="0"/>
              <a:t>deadlock.</a:t>
            </a:r>
            <a:r>
              <a:rPr lang="zh-CN" altLang="en-US" dirty="0"/>
              <a:t> </a:t>
            </a:r>
            <a:r>
              <a:rPr lang="en-US" altLang="zh-CN" dirty="0"/>
              <a:t>I</a:t>
            </a:r>
            <a:r>
              <a:rPr lang="zh-CN" altLang="en-US" dirty="0"/>
              <a:t> </a:t>
            </a:r>
            <a:r>
              <a:rPr lang="en-US" altLang="zh-CN" dirty="0"/>
              <a:t>think</a:t>
            </a:r>
            <a:r>
              <a:rPr lang="zh-CN" altLang="en-US" dirty="0"/>
              <a:t> </a:t>
            </a:r>
            <a:r>
              <a:rPr lang="en-US" altLang="zh-CN" dirty="0"/>
              <a:t>the</a:t>
            </a:r>
            <a:r>
              <a:rPr lang="zh-CN" altLang="en-US" dirty="0"/>
              <a:t> </a:t>
            </a:r>
            <a:r>
              <a:rPr lang="en-US" altLang="zh-CN" dirty="0"/>
              <a:t>reason</a:t>
            </a:r>
            <a:r>
              <a:rPr lang="zh-CN" altLang="en-US" dirty="0"/>
              <a:t> </a:t>
            </a:r>
            <a:r>
              <a:rPr lang="en-US" altLang="zh-CN" dirty="0"/>
              <a:t>is</a:t>
            </a:r>
            <a:r>
              <a:rPr lang="zh-CN" altLang="en-US" dirty="0"/>
              <a:t> </a:t>
            </a:r>
            <a:r>
              <a:rPr lang="en-US" altLang="zh-CN" dirty="0"/>
              <a:t>that</a:t>
            </a:r>
            <a:r>
              <a:rPr lang="zh-CN" altLang="en-US" dirty="0"/>
              <a:t> </a:t>
            </a:r>
            <a:r>
              <a:rPr lang="en-US" altLang="zh-CN" dirty="0"/>
              <a:t>the</a:t>
            </a:r>
            <a:r>
              <a:rPr lang="zh-CN" altLang="en-US" dirty="0"/>
              <a:t> </a:t>
            </a:r>
            <a:r>
              <a:rPr lang="en-US" altLang="zh-CN" dirty="0"/>
              <a:t>feedback</a:t>
            </a:r>
            <a:r>
              <a:rPr lang="zh-CN" altLang="en-US" dirty="0"/>
              <a:t> </a:t>
            </a:r>
            <a:r>
              <a:rPr lang="en-US" altLang="zh-CN" dirty="0"/>
              <a:t>is</a:t>
            </a:r>
            <a:r>
              <a:rPr lang="zh-CN" altLang="en-US" dirty="0"/>
              <a:t> </a:t>
            </a:r>
            <a:r>
              <a:rPr lang="en-US" altLang="zh-CN" dirty="0"/>
              <a:t>not</a:t>
            </a:r>
            <a:r>
              <a:rPr lang="zh-CN" altLang="en-US" dirty="0"/>
              <a:t> </a:t>
            </a:r>
            <a:r>
              <a:rPr lang="en-US" altLang="zh-CN" dirty="0"/>
              <a:t>quantified</a:t>
            </a:r>
            <a:r>
              <a:rPr lang="zh-CN" altLang="en-US" dirty="0"/>
              <a:t> </a:t>
            </a:r>
            <a:r>
              <a:rPr lang="en-US" altLang="zh-CN" dirty="0"/>
              <a:t>and</a:t>
            </a:r>
            <a:r>
              <a:rPr lang="zh-CN" altLang="en-US" dirty="0"/>
              <a:t> </a:t>
            </a:r>
            <a:r>
              <a:rPr lang="en-US" altLang="zh-CN" dirty="0"/>
              <a:t>the</a:t>
            </a:r>
            <a:r>
              <a:rPr lang="zh-CN" altLang="en-US" dirty="0"/>
              <a:t> </a:t>
            </a:r>
            <a:r>
              <a:rPr lang="en-US" altLang="zh-CN" dirty="0"/>
              <a:t>critics</a:t>
            </a:r>
            <a:r>
              <a:rPr lang="zh-CN" altLang="en-US" dirty="0"/>
              <a:t> </a:t>
            </a:r>
            <a:r>
              <a:rPr lang="en-US" altLang="zh-CN" dirty="0"/>
              <a:t>are</a:t>
            </a:r>
            <a:r>
              <a:rPr lang="zh-CN" altLang="en-US" dirty="0"/>
              <a:t> </a:t>
            </a:r>
            <a:r>
              <a:rPr lang="en-US" altLang="zh-CN" dirty="0"/>
              <a:t>not</a:t>
            </a:r>
            <a:r>
              <a:rPr lang="zh-CN" altLang="en-US" dirty="0"/>
              <a:t> </a:t>
            </a:r>
            <a:r>
              <a:rPr lang="en-US" altLang="zh-CN" dirty="0"/>
              <a:t>expressed</a:t>
            </a:r>
            <a:r>
              <a:rPr lang="zh-CN" altLang="en-US" dirty="0"/>
              <a:t> </a:t>
            </a:r>
            <a:r>
              <a:rPr lang="en-US" altLang="zh-CN" dirty="0"/>
              <a:t>in</a:t>
            </a:r>
            <a:r>
              <a:rPr lang="zh-CN" altLang="en-US" dirty="0"/>
              <a:t> </a:t>
            </a:r>
            <a:r>
              <a:rPr lang="en-US" altLang="zh-CN" dirty="0"/>
              <a:t>a</a:t>
            </a:r>
            <a:r>
              <a:rPr lang="zh-CN" altLang="en-US" dirty="0"/>
              <a:t> </a:t>
            </a:r>
            <a:r>
              <a:rPr lang="en-US" altLang="zh-CN" dirty="0"/>
              <a:t>framework</a:t>
            </a:r>
            <a:r>
              <a:rPr lang="zh-CN" altLang="en-US" dirty="0"/>
              <a:t> </a:t>
            </a:r>
            <a:r>
              <a:rPr lang="en-US" altLang="zh-CN" dirty="0"/>
              <a:t>which</a:t>
            </a:r>
            <a:r>
              <a:rPr lang="zh-CN" altLang="en-US" dirty="0"/>
              <a:t> </a:t>
            </a:r>
            <a:r>
              <a:rPr lang="en-US" altLang="zh-CN" dirty="0"/>
              <a:t>make</a:t>
            </a:r>
            <a:r>
              <a:rPr lang="zh-CN" altLang="en-US" dirty="0"/>
              <a:t> </a:t>
            </a:r>
            <a:r>
              <a:rPr lang="en-US" altLang="zh-CN" dirty="0"/>
              <a:t>people</a:t>
            </a:r>
            <a:r>
              <a:rPr lang="zh-CN" altLang="en-US" dirty="0"/>
              <a:t> </a:t>
            </a:r>
            <a:r>
              <a:rPr lang="en-US" altLang="zh-CN" dirty="0"/>
              <a:t>feel</a:t>
            </a:r>
            <a:r>
              <a:rPr lang="zh-CN" altLang="en-US" dirty="0"/>
              <a:t> </a:t>
            </a:r>
            <a:r>
              <a:rPr lang="en-US" altLang="zh-CN" dirty="0"/>
              <a:t>relieved.</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1E568979-B801-6943-9347-121657B7E7C9}" type="slidenum">
              <a:rPr lang="en-US" smtClean="0"/>
              <a:t>18</a:t>
            </a:fld>
            <a:endParaRPr lang="en-US"/>
          </a:p>
        </p:txBody>
      </p:sp>
    </p:spTree>
    <p:extLst>
      <p:ext uri="{BB962C8B-B14F-4D97-AF65-F5344CB8AC3E}">
        <p14:creationId xmlns:p14="http://schemas.microsoft.com/office/powerpoint/2010/main" val="1649610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defines</a:t>
            </a:r>
            <a:r>
              <a:rPr lang="zh-CN" altLang="en-US" dirty="0"/>
              <a:t> </a:t>
            </a:r>
            <a:r>
              <a:rPr lang="en-US" altLang="zh-CN" dirty="0"/>
              <a:t>a</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p>
          <a:p>
            <a:r>
              <a:rPr lang="en-US" altLang="zh-CN" dirty="0"/>
              <a:t>Here</a:t>
            </a:r>
            <a:r>
              <a:rPr lang="zh-CN" altLang="en-US" dirty="0"/>
              <a:t> </a:t>
            </a:r>
            <a:r>
              <a:rPr lang="en-US" altLang="zh-CN" dirty="0"/>
              <a:t>are</a:t>
            </a:r>
            <a:r>
              <a:rPr lang="zh-CN" altLang="en-US" dirty="0"/>
              <a:t> </a:t>
            </a:r>
            <a:r>
              <a:rPr lang="en-US" altLang="zh-CN" dirty="0"/>
              <a:t>a</a:t>
            </a:r>
            <a:r>
              <a:rPr lang="zh-CN" altLang="en-US" dirty="0"/>
              <a:t> </a:t>
            </a:r>
            <a:r>
              <a:rPr lang="en-US" altLang="zh-CN" dirty="0"/>
              <a:t>few</a:t>
            </a:r>
            <a:r>
              <a:rPr lang="zh-CN" altLang="en-US" dirty="0"/>
              <a:t> </a:t>
            </a:r>
            <a:r>
              <a:rPr lang="en-US" altLang="zh-CN" dirty="0"/>
              <a:t>characteristics</a:t>
            </a:r>
            <a:r>
              <a:rPr lang="zh-CN" altLang="en-US" dirty="0"/>
              <a:t> </a:t>
            </a:r>
            <a:r>
              <a:rPr lang="en-US" altLang="zh-CN" dirty="0"/>
              <a:t>including</a:t>
            </a:r>
            <a:r>
              <a:rPr lang="zh-CN" altLang="en-US" dirty="0"/>
              <a:t> </a:t>
            </a:r>
            <a:r>
              <a:rPr lang="en-US" altLang="zh-CN" dirty="0"/>
              <a:t>shared</a:t>
            </a:r>
            <a:r>
              <a:rPr lang="zh-CN" altLang="en-US" dirty="0"/>
              <a:t> </a:t>
            </a:r>
            <a:r>
              <a:rPr lang="en-US" altLang="zh-CN" dirty="0"/>
              <a:t>vision,</a:t>
            </a:r>
            <a:r>
              <a:rPr lang="zh-CN" altLang="en-US" dirty="0"/>
              <a:t> </a:t>
            </a:r>
            <a:r>
              <a:rPr lang="en-US" altLang="zh-CN" dirty="0"/>
              <a:t>no</a:t>
            </a:r>
            <a:r>
              <a:rPr lang="zh-CN" altLang="en-US" dirty="0"/>
              <a:t> </a:t>
            </a:r>
            <a:r>
              <a:rPr lang="en-US" altLang="zh-CN" dirty="0"/>
              <a:t>complaints,</a:t>
            </a:r>
            <a:r>
              <a:rPr lang="zh-CN" altLang="en-US" dirty="0"/>
              <a:t> </a:t>
            </a:r>
            <a:r>
              <a:rPr lang="en-US" altLang="zh-CN" dirty="0"/>
              <a:t>delivering</a:t>
            </a:r>
            <a:r>
              <a:rPr lang="zh-CN" altLang="en-US" dirty="0"/>
              <a:t> </a:t>
            </a:r>
            <a:r>
              <a:rPr lang="en-US" altLang="zh-CN" dirty="0"/>
              <a:t>on</a:t>
            </a:r>
            <a:r>
              <a:rPr lang="zh-CN" altLang="en-US" dirty="0"/>
              <a:t> </a:t>
            </a:r>
            <a:r>
              <a:rPr lang="en-US" altLang="zh-CN" dirty="0"/>
              <a:t>time,</a:t>
            </a:r>
            <a:r>
              <a:rPr lang="zh-CN" altLang="en-US" dirty="0"/>
              <a:t> </a:t>
            </a:r>
            <a:r>
              <a:rPr lang="en-US" altLang="zh-CN" dirty="0"/>
              <a:t>best</a:t>
            </a:r>
            <a:r>
              <a:rPr lang="zh-CN" altLang="en-US" dirty="0"/>
              <a:t> </a:t>
            </a:r>
            <a:r>
              <a:rPr lang="en-US" altLang="zh-CN" dirty="0"/>
              <a:t>ideas</a:t>
            </a:r>
            <a:r>
              <a:rPr lang="zh-CN" altLang="en-US" dirty="0"/>
              <a:t> </a:t>
            </a:r>
            <a:r>
              <a:rPr lang="en-US" altLang="zh-CN" dirty="0"/>
              <a:t>gets</a:t>
            </a:r>
            <a:r>
              <a:rPr lang="zh-CN" altLang="en-US" dirty="0"/>
              <a:t> </a:t>
            </a:r>
            <a:r>
              <a:rPr lang="en-US" altLang="zh-CN" dirty="0"/>
              <a:t>adopted,</a:t>
            </a:r>
            <a:r>
              <a:rPr lang="zh-CN" altLang="en-US" dirty="0"/>
              <a:t> </a:t>
            </a:r>
            <a:r>
              <a:rPr lang="en-US" altLang="zh-CN" dirty="0"/>
              <a:t>conflicts</a:t>
            </a:r>
            <a:r>
              <a:rPr lang="zh-CN" altLang="en-US" dirty="0"/>
              <a:t> </a:t>
            </a:r>
            <a:r>
              <a:rPr lang="en-US" altLang="zh-CN" dirty="0"/>
              <a:t>resolved</a:t>
            </a:r>
            <a:r>
              <a:rPr lang="zh-CN" altLang="en-US" dirty="0"/>
              <a:t> </a:t>
            </a:r>
            <a:r>
              <a:rPr lang="en-US" altLang="zh-CN" dirty="0"/>
              <a:t>swiftly.</a:t>
            </a:r>
            <a:r>
              <a:rPr lang="zh-CN" altLang="en-US" dirty="0"/>
              <a:t> </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2</a:t>
            </a:fld>
            <a:endParaRPr lang="en-US"/>
          </a:p>
        </p:txBody>
      </p:sp>
    </p:spTree>
    <p:extLst>
      <p:ext uri="{BB962C8B-B14F-4D97-AF65-F5344CB8AC3E}">
        <p14:creationId xmlns:p14="http://schemas.microsoft.com/office/powerpoint/2010/main" val="369782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what</a:t>
            </a:r>
            <a:r>
              <a:rPr lang="zh-CN" altLang="en-US" dirty="0"/>
              <a:t> </a:t>
            </a:r>
            <a:r>
              <a:rPr lang="en-US" altLang="zh-CN" dirty="0"/>
              <a:t>are</a:t>
            </a:r>
            <a:r>
              <a:rPr lang="zh-CN" altLang="en-US" dirty="0"/>
              <a:t> </a:t>
            </a:r>
            <a:r>
              <a:rPr lang="en-US" altLang="zh-CN" dirty="0"/>
              <a:t>the</a:t>
            </a:r>
            <a:r>
              <a:rPr lang="zh-CN" altLang="en-US" dirty="0"/>
              <a:t> </a:t>
            </a:r>
            <a:r>
              <a:rPr lang="en-US" altLang="zh-CN" dirty="0"/>
              <a:t>key</a:t>
            </a:r>
            <a:r>
              <a:rPr lang="zh-CN" altLang="en-US" dirty="0"/>
              <a:t> </a:t>
            </a:r>
            <a:r>
              <a:rPr lang="en-US" altLang="zh-CN" dirty="0"/>
              <a:t>elements</a:t>
            </a:r>
            <a:r>
              <a:rPr lang="zh-CN" altLang="en-US" dirty="0"/>
              <a:t> </a:t>
            </a:r>
            <a:r>
              <a:rPr lang="en-US" altLang="zh-CN" dirty="0"/>
              <a:t>of</a:t>
            </a:r>
            <a:r>
              <a:rPr lang="zh-CN" altLang="en-US" dirty="0"/>
              <a:t> </a:t>
            </a:r>
            <a:r>
              <a:rPr lang="en-US" altLang="zh-CN" dirty="0"/>
              <a:t>high-performance</a:t>
            </a:r>
            <a:r>
              <a:rPr lang="zh-CN" altLang="en-US" dirty="0"/>
              <a:t> </a:t>
            </a:r>
            <a:r>
              <a:rPr lang="en-US" altLang="zh-CN" dirty="0"/>
              <a:t>teams?</a:t>
            </a:r>
            <a:r>
              <a:rPr lang="zh-CN" altLang="en-US" dirty="0"/>
              <a:t> </a:t>
            </a:r>
            <a:r>
              <a:rPr lang="en-US" altLang="zh-CN" dirty="0"/>
              <a:t>Google</a:t>
            </a:r>
            <a:r>
              <a:rPr lang="zh-CN" altLang="en-US" dirty="0"/>
              <a:t> </a:t>
            </a:r>
            <a:r>
              <a:rPr lang="en-US" altLang="zh-CN" dirty="0"/>
              <a:t>has</a:t>
            </a:r>
            <a:r>
              <a:rPr lang="zh-CN" altLang="en-US" dirty="0"/>
              <a:t> </a:t>
            </a:r>
            <a:r>
              <a:rPr lang="en-US" altLang="zh-CN" dirty="0"/>
              <a:t>done</a:t>
            </a:r>
            <a:r>
              <a:rPr lang="zh-CN" altLang="en-US" dirty="0"/>
              <a:t> </a:t>
            </a:r>
            <a:r>
              <a:rPr lang="en-US" altLang="zh-CN" dirty="0"/>
              <a:t>the</a:t>
            </a:r>
            <a:r>
              <a:rPr lang="zh-CN" altLang="en-US" dirty="0"/>
              <a:t> </a:t>
            </a:r>
            <a:r>
              <a:rPr lang="en-US" altLang="zh-CN" dirty="0"/>
              <a:t>famous</a:t>
            </a:r>
            <a:r>
              <a:rPr lang="zh-CN" altLang="en-US" dirty="0"/>
              <a:t> </a:t>
            </a:r>
            <a:r>
              <a:rPr lang="en-US" altLang="zh-CN" dirty="0"/>
              <a:t>research</a:t>
            </a:r>
            <a:r>
              <a:rPr lang="zh-CN" altLang="en-US" dirty="0"/>
              <a:t> </a:t>
            </a:r>
            <a:r>
              <a:rPr lang="en-US" altLang="zh-CN" dirty="0"/>
              <a:t>on</a:t>
            </a:r>
            <a:r>
              <a:rPr lang="zh-CN" altLang="en-US" dirty="0"/>
              <a:t> </a:t>
            </a:r>
            <a:r>
              <a:rPr lang="en-US" altLang="zh-CN" dirty="0"/>
              <a:t>discovering</a:t>
            </a:r>
            <a:r>
              <a:rPr lang="zh-CN" altLang="en-US" dirty="0"/>
              <a:t> </a:t>
            </a:r>
            <a:r>
              <a:rPr lang="en-US" altLang="zh-CN" dirty="0"/>
              <a:t>that</a:t>
            </a:r>
            <a:r>
              <a:rPr lang="zh-CN" altLang="en-US" dirty="0"/>
              <a:t> </a:t>
            </a:r>
            <a:r>
              <a:rPr lang="en-US" altLang="zh-CN" dirty="0"/>
              <a:t>“</a:t>
            </a:r>
            <a:r>
              <a:rPr lang="en-US" altLang="zh-CN" dirty="0" err="1"/>
              <a:t>Physchological</a:t>
            </a:r>
            <a:r>
              <a:rPr lang="zh-CN" altLang="en-US" dirty="0"/>
              <a:t> </a:t>
            </a:r>
            <a:r>
              <a:rPr lang="en-US" altLang="zh-CN" dirty="0"/>
              <a:t>safety”</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correlated</a:t>
            </a:r>
            <a:r>
              <a:rPr lang="zh-CN" altLang="en-US" dirty="0"/>
              <a:t> </a:t>
            </a:r>
            <a:r>
              <a:rPr lang="en-US" altLang="zh-CN" dirty="0"/>
              <a:t>factor</a:t>
            </a:r>
            <a:r>
              <a:rPr lang="zh-CN" altLang="en-US" dirty="0"/>
              <a:t> </a:t>
            </a:r>
            <a:r>
              <a:rPr lang="en-US" altLang="zh-CN" dirty="0"/>
              <a:t>to</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teams.</a:t>
            </a:r>
            <a:r>
              <a:rPr lang="zh-CN" altLang="en-US" dirty="0"/>
              <a:t> </a:t>
            </a:r>
            <a:endParaRPr lang="en-US" altLang="zh-CN" dirty="0"/>
          </a:p>
          <a:p>
            <a:endParaRPr lang="en-US" dirty="0"/>
          </a:p>
          <a:p>
            <a:r>
              <a:rPr lang="en-US" altLang="zh-CN" dirty="0"/>
              <a:t>Psychological</a:t>
            </a:r>
            <a:r>
              <a:rPr lang="zh-CN" altLang="en-US" dirty="0"/>
              <a:t> </a:t>
            </a:r>
            <a:r>
              <a:rPr lang="en-US" altLang="zh-CN" dirty="0"/>
              <a:t>safety</a:t>
            </a:r>
            <a:r>
              <a:rPr lang="zh-CN" altLang="en-US" dirty="0"/>
              <a:t> </a:t>
            </a:r>
            <a:r>
              <a:rPr lang="en-US" altLang="zh-CN" dirty="0"/>
              <a:t>means</a:t>
            </a:r>
            <a:r>
              <a:rPr lang="zh-CN" altLang="en-US" dirty="0"/>
              <a:t> </a:t>
            </a:r>
            <a:r>
              <a:rPr lang="en-US" altLang="zh-CN" dirty="0"/>
              <a:t>that</a:t>
            </a:r>
            <a:r>
              <a:rPr lang="zh-CN" altLang="en-US" dirty="0"/>
              <a:t> </a:t>
            </a:r>
            <a:r>
              <a:rPr lang="en-US" altLang="zh-CN" dirty="0"/>
              <a:t>you</a:t>
            </a:r>
            <a:r>
              <a:rPr lang="zh-CN" altLang="en-US" dirty="0"/>
              <a:t> </a:t>
            </a:r>
            <a:r>
              <a:rPr lang="en-US" altLang="zh-CN" dirty="0"/>
              <a:t>are</a:t>
            </a:r>
            <a:r>
              <a:rPr lang="zh-CN" altLang="en-US" dirty="0"/>
              <a:t> </a:t>
            </a:r>
            <a:r>
              <a:rPr lang="en-US" altLang="zh-CN" dirty="0"/>
              <a:t>free</a:t>
            </a:r>
            <a:r>
              <a:rPr lang="zh-CN" altLang="en-US" dirty="0"/>
              <a:t> </a:t>
            </a:r>
            <a:r>
              <a:rPr lang="en-US" altLang="zh-CN" dirty="0"/>
              <a:t>to</a:t>
            </a:r>
            <a:r>
              <a:rPr lang="zh-CN" altLang="en-US" dirty="0"/>
              <a:t> </a:t>
            </a:r>
            <a:r>
              <a:rPr lang="en-US" altLang="zh-CN" dirty="0"/>
              <a:t>be</a:t>
            </a:r>
            <a:r>
              <a:rPr lang="zh-CN" altLang="en-US" dirty="0"/>
              <a:t> </a:t>
            </a:r>
            <a:r>
              <a:rPr lang="en-US" altLang="zh-CN" dirty="0"/>
              <a:t>yourself.</a:t>
            </a:r>
            <a:r>
              <a:rPr lang="zh-CN" altLang="en-US" dirty="0"/>
              <a:t> </a:t>
            </a:r>
            <a:r>
              <a:rPr lang="en-US" altLang="zh-CN" dirty="0"/>
              <a:t>If</a:t>
            </a:r>
            <a:r>
              <a:rPr lang="zh-CN" altLang="en-US" dirty="0"/>
              <a:t> </a:t>
            </a:r>
            <a:r>
              <a:rPr lang="en-US" altLang="zh-CN" dirty="0"/>
              <a:t>you</a:t>
            </a:r>
            <a:r>
              <a:rPr lang="zh-CN" altLang="en-US" dirty="0"/>
              <a:t> </a:t>
            </a:r>
            <a:r>
              <a:rPr lang="en-US" altLang="zh-CN" dirty="0"/>
              <a:t>don’t</a:t>
            </a:r>
            <a:r>
              <a:rPr lang="zh-CN" altLang="en-US" dirty="0"/>
              <a:t> </a:t>
            </a:r>
            <a:r>
              <a:rPr lang="en-US" altLang="zh-CN" dirty="0"/>
              <a:t>know</a:t>
            </a:r>
            <a:r>
              <a:rPr lang="zh-CN" altLang="en-US" dirty="0"/>
              <a:t> </a:t>
            </a:r>
            <a:r>
              <a:rPr lang="en-US" altLang="zh-CN" dirty="0"/>
              <a:t>something,</a:t>
            </a:r>
            <a:r>
              <a:rPr lang="zh-CN" altLang="en-US" dirty="0"/>
              <a:t> </a:t>
            </a:r>
            <a:r>
              <a:rPr lang="en-US" altLang="zh-CN" dirty="0"/>
              <a:t>acknowledge</a:t>
            </a:r>
            <a:r>
              <a:rPr lang="zh-CN" altLang="en-US" dirty="0"/>
              <a:t> </a:t>
            </a:r>
            <a:r>
              <a:rPr lang="en-US" altLang="zh-CN" dirty="0"/>
              <a:t>it.</a:t>
            </a:r>
            <a:r>
              <a:rPr lang="zh-CN" altLang="en-US" dirty="0"/>
              <a:t> </a:t>
            </a:r>
            <a:r>
              <a:rPr lang="en-US" altLang="zh-CN" dirty="0"/>
              <a:t>If</a:t>
            </a:r>
            <a:r>
              <a:rPr lang="zh-CN" altLang="en-US" dirty="0"/>
              <a:t> </a:t>
            </a:r>
            <a:r>
              <a:rPr lang="en-US" altLang="zh-CN" dirty="0"/>
              <a:t>you</a:t>
            </a:r>
            <a:r>
              <a:rPr lang="zh-CN" altLang="en-US" dirty="0"/>
              <a:t> </a:t>
            </a:r>
            <a:r>
              <a:rPr lang="en-US" altLang="zh-CN" dirty="0"/>
              <a:t>cannot</a:t>
            </a:r>
            <a:r>
              <a:rPr lang="zh-CN" altLang="en-US" dirty="0"/>
              <a:t> </a:t>
            </a:r>
            <a:r>
              <a:rPr lang="en-US" altLang="zh-CN" dirty="0"/>
              <a:t>do</a:t>
            </a:r>
            <a:r>
              <a:rPr lang="zh-CN" altLang="en-US" dirty="0"/>
              <a:t> </a:t>
            </a:r>
            <a:r>
              <a:rPr lang="en-US" altLang="zh-CN" dirty="0"/>
              <a:t>something</a:t>
            </a:r>
            <a:r>
              <a:rPr lang="zh-CN" altLang="en-US" dirty="0"/>
              <a:t> </a:t>
            </a:r>
            <a:r>
              <a:rPr lang="en-US" altLang="zh-CN" dirty="0"/>
              <a:t>on</a:t>
            </a:r>
            <a:r>
              <a:rPr lang="zh-CN" altLang="en-US" dirty="0"/>
              <a:t> </a:t>
            </a:r>
            <a:r>
              <a:rPr lang="en-US" altLang="zh-CN" dirty="0"/>
              <a:t>your</a:t>
            </a:r>
            <a:r>
              <a:rPr lang="zh-CN" altLang="en-US" dirty="0"/>
              <a:t> </a:t>
            </a:r>
            <a:r>
              <a:rPr lang="en-US" altLang="zh-CN" dirty="0"/>
              <a:t>own,</a:t>
            </a:r>
            <a:r>
              <a:rPr lang="zh-CN" altLang="en-US" dirty="0"/>
              <a:t> </a:t>
            </a:r>
            <a:r>
              <a:rPr lang="en-US" altLang="zh-CN" dirty="0"/>
              <a:t>ask</a:t>
            </a:r>
            <a:r>
              <a:rPr lang="zh-CN" altLang="en-US" dirty="0"/>
              <a:t> </a:t>
            </a:r>
            <a:r>
              <a:rPr lang="en-US" altLang="zh-CN" dirty="0"/>
              <a:t>for</a:t>
            </a:r>
            <a:r>
              <a:rPr lang="zh-CN" altLang="en-US" dirty="0"/>
              <a:t> </a:t>
            </a:r>
            <a:r>
              <a:rPr lang="en-US" altLang="zh-CN" dirty="0"/>
              <a:t>help.</a:t>
            </a:r>
            <a:r>
              <a:rPr lang="zh-CN" altLang="en-US" dirty="0"/>
              <a:t> </a:t>
            </a:r>
            <a:r>
              <a:rPr lang="en-US" altLang="zh-CN" dirty="0"/>
              <a:t>If</a:t>
            </a:r>
            <a:r>
              <a:rPr lang="zh-CN" altLang="en-US" dirty="0"/>
              <a:t> </a:t>
            </a:r>
            <a:r>
              <a:rPr lang="en-US" altLang="zh-CN" dirty="0"/>
              <a:t>you</a:t>
            </a:r>
            <a:r>
              <a:rPr lang="zh-CN" altLang="en-US" dirty="0"/>
              <a:t> </a:t>
            </a:r>
            <a:r>
              <a:rPr lang="en-US" altLang="zh-CN" dirty="0"/>
              <a:t>want</a:t>
            </a:r>
            <a:r>
              <a:rPr lang="zh-CN" altLang="en-US" dirty="0"/>
              <a:t> </a:t>
            </a:r>
            <a:r>
              <a:rPr lang="en-US" altLang="zh-CN" dirty="0"/>
              <a:t>to</a:t>
            </a:r>
            <a:r>
              <a:rPr lang="zh-CN" altLang="en-US" dirty="0"/>
              <a:t> </a:t>
            </a:r>
            <a:r>
              <a:rPr lang="en-US" altLang="zh-CN" dirty="0"/>
              <a:t>try</a:t>
            </a:r>
            <a:r>
              <a:rPr lang="zh-CN" altLang="en-US" dirty="0"/>
              <a:t> </a:t>
            </a:r>
            <a:r>
              <a:rPr lang="en-US" altLang="zh-CN" dirty="0"/>
              <a:t>something,</a:t>
            </a:r>
            <a:r>
              <a:rPr lang="zh-CN" altLang="en-US" dirty="0"/>
              <a:t> </a:t>
            </a:r>
            <a:endParaRPr lang="en-US" altLang="zh-CN" dirty="0"/>
          </a:p>
          <a:p>
            <a:endParaRPr lang="en-US" dirty="0"/>
          </a:p>
          <a:p>
            <a:r>
              <a:rPr lang="en-US" altLang="zh-CN" dirty="0"/>
              <a:t>This</a:t>
            </a:r>
            <a:r>
              <a:rPr lang="zh-CN" altLang="en-US" dirty="0"/>
              <a:t> </a:t>
            </a:r>
            <a:r>
              <a:rPr lang="en-US" altLang="zh-CN" dirty="0"/>
              <a:t>is</a:t>
            </a:r>
            <a:r>
              <a:rPr lang="zh-CN" altLang="en-US" dirty="0"/>
              <a:t> </a:t>
            </a:r>
            <a:r>
              <a:rPr lang="en-US" altLang="zh-CN" dirty="0"/>
              <a:t>great</a:t>
            </a:r>
            <a:r>
              <a:rPr lang="zh-CN" altLang="en-US" dirty="0"/>
              <a:t> </a:t>
            </a:r>
            <a:r>
              <a:rPr lang="en-US" altLang="zh-CN" dirty="0"/>
              <a:t>science</a:t>
            </a:r>
            <a:r>
              <a:rPr lang="zh-CN" altLang="en-US" dirty="0"/>
              <a:t> </a:t>
            </a:r>
            <a:r>
              <a:rPr lang="en-US" altLang="zh-CN" dirty="0"/>
              <a:t>by</a:t>
            </a:r>
            <a:r>
              <a:rPr lang="zh-CN" altLang="en-US" dirty="0"/>
              <a:t> </a:t>
            </a:r>
            <a:r>
              <a:rPr lang="en-US" altLang="zh-CN" dirty="0"/>
              <a:t>Google.</a:t>
            </a:r>
            <a:r>
              <a:rPr lang="zh-CN" altLang="en-US" dirty="0"/>
              <a:t> </a:t>
            </a:r>
            <a:r>
              <a:rPr lang="en-US" altLang="zh-CN" dirty="0"/>
              <a:t>One</a:t>
            </a:r>
            <a:r>
              <a:rPr lang="zh-CN" altLang="en-US" dirty="0"/>
              <a:t> </a:t>
            </a:r>
            <a:r>
              <a:rPr lang="en-US" altLang="zh-CN" dirty="0"/>
              <a:t>thing</a:t>
            </a:r>
            <a:r>
              <a:rPr lang="zh-CN" altLang="en-US" dirty="0"/>
              <a:t> </a:t>
            </a:r>
            <a:r>
              <a:rPr lang="en-US" altLang="zh-CN" dirty="0"/>
              <a:t>Google</a:t>
            </a:r>
            <a:r>
              <a:rPr lang="zh-CN" altLang="en-US" dirty="0"/>
              <a:t> </a:t>
            </a:r>
            <a:r>
              <a:rPr lang="en-US" altLang="zh-CN" dirty="0"/>
              <a:t>does</a:t>
            </a:r>
            <a:r>
              <a:rPr lang="zh-CN" altLang="en-US" dirty="0"/>
              <a:t> </a:t>
            </a:r>
            <a:r>
              <a:rPr lang="en-US" altLang="zh-CN" dirty="0"/>
              <a:t>not</a:t>
            </a:r>
            <a:r>
              <a:rPr lang="zh-CN" altLang="en-US" dirty="0"/>
              <a:t> </a:t>
            </a:r>
            <a:r>
              <a:rPr lang="en-US" altLang="zh-CN" dirty="0"/>
              <a:t>answer</a:t>
            </a:r>
            <a:r>
              <a:rPr lang="zh-CN" altLang="en-US" dirty="0"/>
              <a:t> </a:t>
            </a:r>
            <a:r>
              <a:rPr lang="en-US" altLang="zh-CN" dirty="0"/>
              <a:t>is</a:t>
            </a:r>
            <a:r>
              <a:rPr lang="zh-CN" altLang="en-US" dirty="0"/>
              <a:t> </a:t>
            </a:r>
            <a:r>
              <a:rPr lang="en-US" altLang="zh-CN" dirty="0"/>
              <a:t>the</a:t>
            </a:r>
            <a:r>
              <a:rPr lang="zh-CN" altLang="en-US" dirty="0"/>
              <a:t> </a:t>
            </a:r>
            <a:r>
              <a:rPr lang="en-US" altLang="zh-CN" dirty="0"/>
              <a:t>skills</a:t>
            </a:r>
            <a:r>
              <a:rPr lang="zh-CN" altLang="en-US" dirty="0"/>
              <a:t> </a:t>
            </a:r>
            <a:r>
              <a:rPr lang="en-US" altLang="zh-CN" dirty="0"/>
              <a:t>to</a:t>
            </a:r>
            <a:r>
              <a:rPr lang="zh-CN" altLang="en-US" dirty="0"/>
              <a:t> </a:t>
            </a:r>
            <a:r>
              <a:rPr lang="en-US" altLang="zh-CN" dirty="0"/>
              <a:t>build</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teams</a:t>
            </a:r>
            <a:r>
              <a:rPr lang="zh-CN" altLang="en-US" dirty="0"/>
              <a:t> </a:t>
            </a:r>
            <a:r>
              <a:rPr lang="en-US" altLang="zh-CN" dirty="0"/>
              <a:t>and</a:t>
            </a:r>
            <a:r>
              <a:rPr lang="zh-CN" altLang="en-US" dirty="0"/>
              <a:t> </a:t>
            </a:r>
            <a:r>
              <a:rPr lang="en-US" altLang="zh-CN" dirty="0"/>
              <a:t>that’s</a:t>
            </a:r>
            <a:r>
              <a:rPr lang="zh-CN" altLang="en-US" dirty="0"/>
              <a:t> </a:t>
            </a:r>
            <a:r>
              <a:rPr lang="en-US" altLang="zh-CN" dirty="0"/>
              <a:t>exactly</a:t>
            </a:r>
            <a:r>
              <a:rPr lang="zh-CN" altLang="en-US" dirty="0"/>
              <a:t> </a:t>
            </a:r>
            <a:r>
              <a:rPr lang="en-US" altLang="zh-CN" dirty="0"/>
              <a:t>what</a:t>
            </a:r>
            <a:r>
              <a:rPr lang="zh-CN" altLang="en-US" dirty="0"/>
              <a:t> </a:t>
            </a:r>
            <a:r>
              <a:rPr lang="en-US" altLang="zh-CN" dirty="0"/>
              <a:t>Core</a:t>
            </a:r>
            <a:r>
              <a:rPr lang="zh-CN" altLang="en-US" dirty="0"/>
              <a:t> </a:t>
            </a:r>
            <a:r>
              <a:rPr lang="en-US" altLang="zh-CN" dirty="0"/>
              <a:t>Protocols</a:t>
            </a:r>
            <a:r>
              <a:rPr lang="zh-CN" altLang="en-US" dirty="0"/>
              <a:t> </a:t>
            </a:r>
            <a:r>
              <a:rPr lang="en-US" altLang="zh-CN" dirty="0"/>
              <a:t>are</a:t>
            </a:r>
            <a:r>
              <a:rPr lang="zh-CN" altLang="en-US" dirty="0"/>
              <a:t> </a:t>
            </a:r>
            <a:r>
              <a:rPr lang="en-US" altLang="zh-CN" dirty="0"/>
              <a:t>proposed</a:t>
            </a:r>
            <a:r>
              <a:rPr lang="zh-CN" altLang="en-US" dirty="0"/>
              <a:t> </a:t>
            </a:r>
            <a:r>
              <a:rPr lang="en-US" altLang="zh-CN" dirty="0"/>
              <a:t>to</a:t>
            </a:r>
            <a:r>
              <a:rPr lang="zh-CN" altLang="en-US" dirty="0"/>
              <a:t> </a:t>
            </a:r>
            <a:r>
              <a:rPr lang="en-US" altLang="zh-CN" dirty="0"/>
              <a:t>address.</a:t>
            </a:r>
            <a:r>
              <a:rPr lang="zh-CN" altLang="en-US" dirty="0"/>
              <a:t> </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3</a:t>
            </a:fld>
            <a:endParaRPr lang="en-US"/>
          </a:p>
        </p:txBody>
      </p:sp>
    </p:spTree>
    <p:extLst>
      <p:ext uri="{BB962C8B-B14F-4D97-AF65-F5344CB8AC3E}">
        <p14:creationId xmlns:p14="http://schemas.microsoft.com/office/powerpoint/2010/main" val="345559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author</a:t>
            </a:r>
            <a:r>
              <a:rPr lang="zh-CN" altLang="en-US" dirty="0"/>
              <a:t> </a:t>
            </a:r>
            <a:r>
              <a:rPr lang="en-US" altLang="zh-CN" dirty="0"/>
              <a:t>of</a:t>
            </a:r>
            <a:r>
              <a:rPr lang="zh-CN" altLang="en-US" dirty="0"/>
              <a:t> </a:t>
            </a:r>
            <a:r>
              <a:rPr lang="en-US" altLang="zh-CN" dirty="0"/>
              <a:t>Core</a:t>
            </a:r>
            <a:r>
              <a:rPr lang="zh-CN" altLang="en-US" dirty="0"/>
              <a:t> </a:t>
            </a:r>
            <a:r>
              <a:rPr lang="en-US" altLang="zh-CN" dirty="0"/>
              <a:t>Protocols</a:t>
            </a:r>
            <a:r>
              <a:rPr lang="zh-CN" altLang="en-US" dirty="0"/>
              <a:t> </a:t>
            </a:r>
            <a:r>
              <a:rPr lang="en-US" altLang="zh-CN" dirty="0"/>
              <a:t>observed</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teams</a:t>
            </a:r>
            <a:r>
              <a:rPr lang="zh-CN" altLang="en-US" dirty="0"/>
              <a:t> </a:t>
            </a:r>
            <a:r>
              <a:rPr lang="en-US" altLang="zh-CN" dirty="0"/>
              <a:t>and</a:t>
            </a:r>
            <a:r>
              <a:rPr lang="zh-CN" altLang="en-US" dirty="0"/>
              <a:t> </a:t>
            </a:r>
            <a:r>
              <a:rPr lang="en-US" altLang="zh-CN" dirty="0"/>
              <a:t>did</a:t>
            </a:r>
            <a:r>
              <a:rPr lang="zh-CN" altLang="en-US" dirty="0"/>
              <a:t> </a:t>
            </a:r>
            <a:r>
              <a:rPr lang="en-US" altLang="zh-CN" dirty="0"/>
              <a:t>lot</a:t>
            </a:r>
            <a:r>
              <a:rPr lang="zh-CN" altLang="en-US" dirty="0"/>
              <a:t> </a:t>
            </a:r>
            <a:r>
              <a:rPr lang="en-US" altLang="zh-CN" dirty="0"/>
              <a:t>of</a:t>
            </a:r>
            <a:r>
              <a:rPr lang="zh-CN" altLang="en-US" dirty="0"/>
              <a:t> </a:t>
            </a:r>
            <a:r>
              <a:rPr lang="en-US" altLang="zh-CN" dirty="0"/>
              <a:t>research,</a:t>
            </a:r>
            <a:r>
              <a:rPr lang="zh-CN" altLang="en-US" dirty="0"/>
              <a:t> </a:t>
            </a:r>
            <a:r>
              <a:rPr lang="en-US" altLang="zh-CN" dirty="0"/>
              <a:t>he</a:t>
            </a:r>
            <a:r>
              <a:rPr lang="zh-CN" altLang="en-US" dirty="0"/>
              <a:t> </a:t>
            </a:r>
            <a:r>
              <a:rPr lang="en-US" altLang="zh-CN" dirty="0" err="1"/>
              <a:t>categoreis</a:t>
            </a:r>
            <a:r>
              <a:rPr lang="zh-CN" altLang="en-US" dirty="0"/>
              <a:t> </a:t>
            </a:r>
            <a:r>
              <a:rPr lang="en-US" altLang="zh-CN" dirty="0"/>
              <a:t>the</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a:t>
            </a:r>
            <a:r>
              <a:rPr lang="zh-CN" altLang="en-US" dirty="0"/>
              <a:t> </a:t>
            </a:r>
            <a:r>
              <a:rPr lang="en-US" altLang="zh-CN" dirty="0"/>
              <a:t>behaviors</a:t>
            </a:r>
            <a:r>
              <a:rPr lang="zh-CN" altLang="en-US" dirty="0"/>
              <a:t> </a:t>
            </a:r>
            <a:r>
              <a:rPr lang="en-US" altLang="zh-CN" dirty="0"/>
              <a:t>into</a:t>
            </a:r>
            <a:r>
              <a:rPr lang="zh-CN" altLang="en-US" dirty="0"/>
              <a:t> </a:t>
            </a:r>
            <a:r>
              <a:rPr lang="en-US" altLang="zh-CN" dirty="0"/>
              <a:t>a</a:t>
            </a:r>
            <a:r>
              <a:rPr lang="zh-CN" altLang="en-US" dirty="0"/>
              <a:t> </a:t>
            </a:r>
            <a:r>
              <a:rPr lang="en-US" altLang="zh-CN" dirty="0"/>
              <a:t>stack</a:t>
            </a:r>
            <a:r>
              <a:rPr lang="zh-CN" altLang="en-US" dirty="0"/>
              <a:t> </a:t>
            </a:r>
            <a:r>
              <a:rPr lang="en-US" altLang="zh-CN" dirty="0"/>
              <a:t>of</a:t>
            </a:r>
            <a:r>
              <a:rPr lang="zh-CN" altLang="en-US" dirty="0"/>
              <a:t> </a:t>
            </a:r>
            <a:r>
              <a:rPr lang="en-US" altLang="zh-CN" dirty="0"/>
              <a:t>build</a:t>
            </a:r>
            <a:r>
              <a:rPr lang="zh-CN" altLang="en-US" dirty="0"/>
              <a:t> </a:t>
            </a:r>
            <a:r>
              <a:rPr lang="en-US" altLang="zh-CN" dirty="0"/>
              <a:t>blocks.</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4</a:t>
            </a:fld>
            <a:endParaRPr lang="en-US"/>
          </a:p>
        </p:txBody>
      </p:sp>
    </p:spTree>
    <p:extLst>
      <p:ext uri="{BB962C8B-B14F-4D97-AF65-F5344CB8AC3E}">
        <p14:creationId xmlns:p14="http://schemas.microsoft.com/office/powerpoint/2010/main" val="156484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r>
              <a:rPr lang="en-US" altLang="zh-CN" dirty="0"/>
              <a:t>side</a:t>
            </a:r>
            <a:r>
              <a:rPr lang="zh-CN" altLang="en-US" dirty="0"/>
              <a:t> </a:t>
            </a:r>
            <a:r>
              <a:rPr lang="en-US" altLang="zh-CN" dirty="0"/>
              <a:t>of</a:t>
            </a:r>
            <a:r>
              <a:rPr lang="zh-CN" altLang="en-US" dirty="0"/>
              <a:t> </a:t>
            </a:r>
            <a:r>
              <a:rPr lang="en-US" altLang="zh-CN" dirty="0"/>
              <a:t>the</a:t>
            </a:r>
            <a:r>
              <a:rPr lang="zh-CN" altLang="en-US" dirty="0"/>
              <a:t> </a:t>
            </a:r>
            <a:r>
              <a:rPr lang="en-US" altLang="zh-CN" dirty="0"/>
              <a:t>screen</a:t>
            </a:r>
            <a:r>
              <a:rPr lang="zh-CN" altLang="en-US" dirty="0"/>
              <a:t> </a:t>
            </a:r>
            <a:r>
              <a:rPr lang="en-US" altLang="zh-CN" dirty="0"/>
              <a:t>is</a:t>
            </a:r>
            <a:r>
              <a:rPr lang="zh-CN" altLang="en-US" dirty="0"/>
              <a:t> </a:t>
            </a:r>
            <a:r>
              <a:rPr lang="en-US" altLang="zh-CN" dirty="0"/>
              <a:t>the</a:t>
            </a:r>
            <a:r>
              <a:rPr lang="zh-CN" altLang="en-US" dirty="0"/>
              <a:t> </a:t>
            </a:r>
            <a:r>
              <a:rPr lang="en-US" altLang="zh-CN" dirty="0"/>
              <a:t>building</a:t>
            </a:r>
            <a:r>
              <a:rPr lang="zh-CN" altLang="en-US" dirty="0"/>
              <a:t> </a:t>
            </a:r>
            <a:r>
              <a:rPr lang="en-US" altLang="zh-CN" dirty="0"/>
              <a:t>blocks</a:t>
            </a:r>
            <a:r>
              <a:rPr lang="zh-CN" altLang="en-US" dirty="0"/>
              <a:t> </a:t>
            </a:r>
            <a:r>
              <a:rPr lang="en-US" altLang="zh-CN" dirty="0"/>
              <a:t>for</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teams.</a:t>
            </a:r>
            <a:r>
              <a:rPr lang="zh-CN" altLang="en-US" dirty="0"/>
              <a:t> </a:t>
            </a:r>
            <a:r>
              <a:rPr lang="en-US" altLang="zh-CN" dirty="0"/>
              <a:t>There</a:t>
            </a:r>
            <a:r>
              <a:rPr lang="zh-CN" altLang="en-US" dirty="0"/>
              <a:t> </a:t>
            </a:r>
            <a:r>
              <a:rPr lang="en-US" altLang="zh-CN" dirty="0"/>
              <a:t>are</a:t>
            </a:r>
            <a:r>
              <a:rPr lang="zh-CN" altLang="en-US" dirty="0"/>
              <a:t> </a:t>
            </a:r>
            <a:r>
              <a:rPr lang="en-US" altLang="zh-CN" dirty="0"/>
              <a:t>six</a:t>
            </a:r>
            <a:r>
              <a:rPr lang="zh-CN" altLang="en-US" dirty="0"/>
              <a:t> </a:t>
            </a:r>
            <a:r>
              <a:rPr lang="en-US" altLang="zh-CN" dirty="0"/>
              <a:t>blocks</a:t>
            </a:r>
            <a:r>
              <a:rPr lang="zh-CN" altLang="en-US" dirty="0"/>
              <a:t> </a:t>
            </a:r>
            <a:r>
              <a:rPr lang="en-US" altLang="zh-CN" dirty="0"/>
              <a:t>in</a:t>
            </a:r>
            <a:r>
              <a:rPr lang="zh-CN" altLang="en-US" dirty="0"/>
              <a:t> </a:t>
            </a:r>
            <a:r>
              <a:rPr lang="en-US" altLang="zh-CN" dirty="0"/>
              <a:t>total</a:t>
            </a:r>
            <a:r>
              <a:rPr lang="zh-CN" altLang="en-US" dirty="0"/>
              <a:t> </a:t>
            </a:r>
            <a:r>
              <a:rPr lang="en-US" altLang="zh-CN" dirty="0"/>
              <a:t>and</a:t>
            </a:r>
            <a:r>
              <a:rPr lang="zh-CN" altLang="en-US" dirty="0"/>
              <a:t> </a:t>
            </a:r>
            <a:r>
              <a:rPr lang="en-US" altLang="zh-CN" dirty="0"/>
              <a:t>each</a:t>
            </a:r>
            <a:r>
              <a:rPr lang="zh-CN" altLang="en-US" dirty="0"/>
              <a:t> </a:t>
            </a:r>
            <a:r>
              <a:rPr lang="en-US" altLang="zh-CN" dirty="0"/>
              <a:t>block</a:t>
            </a:r>
            <a:r>
              <a:rPr lang="zh-CN" altLang="en-US" dirty="0"/>
              <a:t> </a:t>
            </a:r>
            <a:r>
              <a:rPr lang="en-US" altLang="zh-CN" dirty="0"/>
              <a:t>contains</a:t>
            </a:r>
            <a:r>
              <a:rPr lang="zh-CN" altLang="en-US" dirty="0"/>
              <a:t> </a:t>
            </a:r>
            <a:r>
              <a:rPr lang="en-US" altLang="zh-CN" dirty="0"/>
              <a:t>several</a:t>
            </a:r>
            <a:r>
              <a:rPr lang="zh-CN" altLang="en-US" dirty="0"/>
              <a:t> </a:t>
            </a:r>
            <a:r>
              <a:rPr lang="en-US" altLang="zh-CN" dirty="0"/>
              <a:t>protocols.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Among</a:t>
            </a:r>
            <a:r>
              <a:rPr lang="zh-CN" altLang="en-US" dirty="0"/>
              <a:t> </a:t>
            </a:r>
            <a:r>
              <a:rPr lang="en-US" altLang="zh-CN" dirty="0"/>
              <a:t>these</a:t>
            </a:r>
            <a:r>
              <a:rPr lang="zh-CN" altLang="en-US" dirty="0"/>
              <a:t> </a:t>
            </a:r>
            <a:r>
              <a:rPr lang="en-US" altLang="zh-CN" dirty="0"/>
              <a:t>six</a:t>
            </a:r>
            <a:r>
              <a:rPr lang="zh-CN" altLang="en-US" dirty="0"/>
              <a:t> </a:t>
            </a:r>
            <a:r>
              <a:rPr lang="en-US" altLang="zh-CN" dirty="0"/>
              <a:t>blocks,</a:t>
            </a:r>
            <a:r>
              <a:rPr lang="zh-CN" altLang="en-US" dirty="0"/>
              <a:t> </a:t>
            </a:r>
            <a:r>
              <a:rPr lang="en-US" altLang="zh-CN" dirty="0"/>
              <a:t>each</a:t>
            </a:r>
            <a:r>
              <a:rPr lang="zh-CN" altLang="en-US" dirty="0"/>
              <a:t> </a:t>
            </a:r>
            <a:r>
              <a:rPr lang="en-US" altLang="zh-CN" dirty="0"/>
              <a:t>block</a:t>
            </a:r>
            <a:r>
              <a:rPr lang="zh-CN" altLang="en-US" dirty="0"/>
              <a:t> </a:t>
            </a:r>
            <a:r>
              <a:rPr lang="en-US" altLang="zh-CN" dirty="0"/>
              <a:t>builds</a:t>
            </a:r>
            <a:r>
              <a:rPr lang="zh-CN" altLang="en-US" dirty="0"/>
              <a:t> </a:t>
            </a:r>
            <a:r>
              <a:rPr lang="en-US" altLang="zh-CN" dirty="0"/>
              <a:t>on</a:t>
            </a:r>
            <a:r>
              <a:rPr lang="zh-CN" altLang="en-US" dirty="0"/>
              <a:t> </a:t>
            </a:r>
            <a:r>
              <a:rPr lang="en-US" altLang="zh-CN" dirty="0"/>
              <a:t>top</a:t>
            </a:r>
            <a:r>
              <a:rPr lang="zh-CN" altLang="en-US" dirty="0"/>
              <a:t> </a:t>
            </a:r>
            <a:r>
              <a:rPr lang="en-US" altLang="zh-CN" dirty="0"/>
              <a:t>of</a:t>
            </a:r>
            <a:r>
              <a:rPr lang="zh-CN" altLang="en-US" dirty="0"/>
              <a:t> </a:t>
            </a:r>
            <a:r>
              <a:rPr lang="en-US" altLang="zh-CN" dirty="0"/>
              <a:t>another</a:t>
            </a:r>
            <a:r>
              <a:rPr lang="zh-CN" altLang="en-US" dirty="0"/>
              <a:t> </a:t>
            </a:r>
            <a:r>
              <a:rPr lang="en-US" altLang="zh-CN" dirty="0"/>
              <a:t>one.</a:t>
            </a:r>
            <a:endParaRPr lang="en-US" dirty="0"/>
          </a:p>
          <a:p>
            <a:endParaRPr lang="en-US" dirty="0"/>
          </a:p>
          <a:p>
            <a:r>
              <a:rPr lang="en-US" altLang="zh-CN" dirty="0"/>
              <a:t>This</a:t>
            </a:r>
            <a:r>
              <a:rPr lang="zh-CN" altLang="en-US" dirty="0"/>
              <a:t> </a:t>
            </a:r>
            <a:r>
              <a:rPr lang="en-US" altLang="zh-CN" dirty="0"/>
              <a:t>is</a:t>
            </a:r>
            <a:r>
              <a:rPr lang="zh-CN" altLang="en-US" dirty="0"/>
              <a:t> </a:t>
            </a:r>
            <a:r>
              <a:rPr lang="en-US" altLang="zh-CN" dirty="0"/>
              <a:t>actually</a:t>
            </a:r>
            <a:r>
              <a:rPr lang="zh-CN" altLang="en-US" dirty="0"/>
              <a:t> </a:t>
            </a:r>
            <a:r>
              <a:rPr lang="en-US" altLang="zh-CN" dirty="0"/>
              <a:t>a</a:t>
            </a:r>
            <a:r>
              <a:rPr lang="zh-CN" altLang="en-US" dirty="0"/>
              <a:t> </a:t>
            </a:r>
            <a:r>
              <a:rPr lang="en-US" altLang="zh-CN" dirty="0"/>
              <a:t>condensed</a:t>
            </a:r>
            <a:r>
              <a:rPr lang="zh-CN" altLang="en-US" dirty="0"/>
              <a:t> </a:t>
            </a:r>
            <a:r>
              <a:rPr lang="en-US" altLang="zh-CN" dirty="0"/>
              <a:t>version</a:t>
            </a:r>
            <a:r>
              <a:rPr lang="zh-CN" altLang="en-US" dirty="0"/>
              <a:t> </a:t>
            </a:r>
            <a:r>
              <a:rPr lang="en-US" altLang="zh-CN" dirty="0"/>
              <a:t>of</a:t>
            </a:r>
            <a:r>
              <a:rPr lang="zh-CN" altLang="en-US" dirty="0"/>
              <a:t> </a:t>
            </a:r>
            <a:r>
              <a:rPr lang="en-US" altLang="zh-CN" dirty="0"/>
              <a:t>the</a:t>
            </a:r>
            <a:r>
              <a:rPr lang="zh-CN" altLang="en-US" dirty="0"/>
              <a:t> </a:t>
            </a:r>
            <a:r>
              <a:rPr lang="en-US" altLang="zh-CN" dirty="0"/>
              <a:t>Core</a:t>
            </a:r>
            <a:r>
              <a:rPr lang="zh-CN" altLang="en-US" dirty="0"/>
              <a:t> </a:t>
            </a:r>
            <a:r>
              <a:rPr lang="en-US" altLang="zh-CN" dirty="0"/>
              <a:t>protocols</a:t>
            </a:r>
            <a:r>
              <a:rPr lang="zh-CN" altLang="en-US" dirty="0"/>
              <a:t> </a:t>
            </a:r>
            <a:r>
              <a:rPr lang="en-US" altLang="zh-CN" dirty="0"/>
              <a:t>with</a:t>
            </a:r>
            <a:r>
              <a:rPr lang="zh-CN" altLang="en-US" dirty="0"/>
              <a:t> </a:t>
            </a:r>
            <a:r>
              <a:rPr lang="en-US" altLang="zh-CN" dirty="0"/>
              <a:t>12</a:t>
            </a:r>
            <a:r>
              <a:rPr lang="zh-CN" altLang="en-US" dirty="0"/>
              <a:t> </a:t>
            </a:r>
            <a:r>
              <a:rPr lang="en-US" altLang="zh-CN" dirty="0"/>
              <a:t>protocols</a:t>
            </a:r>
            <a:r>
              <a:rPr lang="zh-CN" altLang="en-US" dirty="0"/>
              <a:t> </a:t>
            </a:r>
            <a:r>
              <a:rPr lang="en-US" altLang="zh-CN" dirty="0"/>
              <a:t>in</a:t>
            </a:r>
            <a:r>
              <a:rPr lang="zh-CN" altLang="en-US" dirty="0"/>
              <a:t> </a:t>
            </a:r>
            <a:r>
              <a:rPr lang="en-US" altLang="zh-CN" dirty="0"/>
              <a:t>total.</a:t>
            </a:r>
            <a:r>
              <a:rPr lang="zh-CN" altLang="en-US" dirty="0"/>
              <a:t> </a:t>
            </a:r>
            <a:r>
              <a:rPr lang="en-US" altLang="zh-CN" dirty="0"/>
              <a:t>If</a:t>
            </a:r>
            <a:r>
              <a:rPr lang="zh-CN" altLang="en-US" dirty="0"/>
              <a:t> </a:t>
            </a:r>
            <a:r>
              <a:rPr lang="en-US" altLang="zh-CN" dirty="0"/>
              <a:t>you</a:t>
            </a:r>
            <a:r>
              <a:rPr lang="zh-CN" altLang="en-US" dirty="0"/>
              <a:t> </a:t>
            </a:r>
            <a:r>
              <a:rPr lang="en-US" altLang="zh-CN" dirty="0"/>
              <a:t>look</a:t>
            </a:r>
            <a:r>
              <a:rPr lang="zh-CN" altLang="en-US" dirty="0"/>
              <a:t> </a:t>
            </a:r>
            <a:r>
              <a:rPr lang="en-US" altLang="zh-CN" dirty="0"/>
              <a:t>for</a:t>
            </a:r>
            <a:r>
              <a:rPr lang="zh-CN" altLang="en-US" dirty="0"/>
              <a:t> </a:t>
            </a:r>
            <a:r>
              <a:rPr lang="en-US" altLang="zh-CN" dirty="0"/>
              <a:t>a</a:t>
            </a:r>
            <a:r>
              <a:rPr lang="zh-CN" altLang="en-US" dirty="0"/>
              <a:t> </a:t>
            </a:r>
            <a:r>
              <a:rPr lang="en-US" altLang="zh-CN" dirty="0"/>
              <a:t>complete</a:t>
            </a:r>
            <a:r>
              <a:rPr lang="zh-CN" altLang="en-US" dirty="0"/>
              <a:t> </a:t>
            </a:r>
            <a:r>
              <a:rPr lang="en-US" altLang="zh-CN" dirty="0"/>
              <a:t>reference,</a:t>
            </a:r>
            <a:r>
              <a:rPr lang="zh-CN" altLang="en-US" dirty="0"/>
              <a:t> </a:t>
            </a:r>
            <a:r>
              <a:rPr lang="en-US" altLang="zh-CN" dirty="0"/>
              <a:t>there</a:t>
            </a:r>
            <a:r>
              <a:rPr lang="zh-CN" altLang="en-US" dirty="0"/>
              <a:t> </a:t>
            </a:r>
            <a:r>
              <a:rPr lang="en-US" altLang="zh-CN" dirty="0"/>
              <a:t>will</a:t>
            </a:r>
            <a:r>
              <a:rPr lang="zh-CN" altLang="en-US" dirty="0"/>
              <a:t> </a:t>
            </a:r>
            <a:r>
              <a:rPr lang="en-US" altLang="zh-CN" dirty="0"/>
              <a:t>be</a:t>
            </a:r>
            <a:r>
              <a:rPr lang="zh-CN" altLang="en-US" dirty="0"/>
              <a:t> </a:t>
            </a:r>
            <a:r>
              <a:rPr lang="en-US" altLang="zh-CN" dirty="0"/>
              <a:t>around</a:t>
            </a:r>
            <a:r>
              <a:rPr lang="zh-CN" altLang="en-US" dirty="0"/>
              <a:t> </a:t>
            </a:r>
            <a:r>
              <a:rPr lang="en-US" altLang="zh-CN" dirty="0"/>
              <a:t>40</a:t>
            </a:r>
            <a:r>
              <a:rPr lang="zh-CN" altLang="en-US" dirty="0"/>
              <a:t> </a:t>
            </a:r>
            <a:r>
              <a:rPr lang="en-US" altLang="zh-CN" dirty="0"/>
              <a:t>protocols</a:t>
            </a:r>
            <a:r>
              <a:rPr lang="zh-CN" altLang="en-US" dirty="0"/>
              <a:t> </a:t>
            </a:r>
            <a:r>
              <a:rPr lang="en-US" altLang="zh-CN" dirty="0"/>
              <a:t>and</a:t>
            </a:r>
            <a:r>
              <a:rPr lang="zh-CN" altLang="en-US" dirty="0"/>
              <a:t> </a:t>
            </a:r>
            <a:r>
              <a:rPr lang="en-US" altLang="zh-CN" dirty="0"/>
              <a:t>anti-protocols</a:t>
            </a:r>
            <a:r>
              <a:rPr lang="zh-CN" altLang="en-US" dirty="0"/>
              <a:t> </a:t>
            </a:r>
            <a:r>
              <a:rPr lang="en-US" altLang="zh-CN" dirty="0"/>
              <a:t>in</a:t>
            </a:r>
            <a:r>
              <a:rPr lang="zh-CN" altLang="en-US" dirty="0"/>
              <a:t> </a:t>
            </a:r>
            <a:r>
              <a:rPr lang="en-US" altLang="zh-CN" dirty="0"/>
              <a:t>total.</a:t>
            </a:r>
            <a:r>
              <a:rPr lang="zh-CN" altLang="en-US" dirty="0"/>
              <a:t> </a:t>
            </a:r>
            <a:r>
              <a:rPr lang="en-US" altLang="zh-CN" dirty="0"/>
              <a:t>But</a:t>
            </a:r>
            <a:r>
              <a:rPr lang="zh-CN" altLang="en-US" dirty="0"/>
              <a:t> </a:t>
            </a:r>
            <a:r>
              <a:rPr lang="en-US" altLang="zh-CN" dirty="0"/>
              <a:t>among</a:t>
            </a:r>
            <a:r>
              <a:rPr lang="zh-CN" altLang="en-US" dirty="0"/>
              <a:t> </a:t>
            </a:r>
            <a:r>
              <a:rPr lang="en-US" altLang="zh-CN" dirty="0"/>
              <a:t>all</a:t>
            </a:r>
            <a:r>
              <a:rPr lang="zh-CN" altLang="en-US" dirty="0"/>
              <a:t> </a:t>
            </a:r>
            <a:r>
              <a:rPr lang="en-US" altLang="zh-CN" dirty="0"/>
              <a:t>of</a:t>
            </a:r>
            <a:r>
              <a:rPr lang="zh-CN" altLang="en-US" dirty="0"/>
              <a:t> </a:t>
            </a:r>
            <a:r>
              <a:rPr lang="en-US" altLang="zh-CN" dirty="0"/>
              <a:t>them,</a:t>
            </a:r>
            <a:r>
              <a:rPr lang="zh-CN" altLang="en-US" dirty="0"/>
              <a:t> </a:t>
            </a:r>
            <a:r>
              <a:rPr lang="en-US" altLang="zh-CN" dirty="0"/>
              <a:t>these</a:t>
            </a:r>
            <a:r>
              <a:rPr lang="zh-CN" altLang="en-US" dirty="0"/>
              <a:t> </a:t>
            </a:r>
            <a:r>
              <a:rPr lang="en-US" altLang="zh-CN" dirty="0"/>
              <a:t>12</a:t>
            </a:r>
            <a:r>
              <a:rPr lang="zh-CN" altLang="en-US" dirty="0"/>
              <a:t> </a:t>
            </a:r>
            <a:r>
              <a:rPr lang="en-US" altLang="zh-CN" dirty="0"/>
              <a:t>are</a:t>
            </a:r>
            <a:r>
              <a:rPr lang="zh-CN" altLang="en-US" dirty="0"/>
              <a:t> </a:t>
            </a:r>
            <a:r>
              <a:rPr lang="en-US" altLang="zh-CN" dirty="0"/>
              <a:t>the</a:t>
            </a:r>
            <a:r>
              <a:rPr lang="zh-CN" altLang="en-US" dirty="0"/>
              <a:t> </a:t>
            </a:r>
            <a:r>
              <a:rPr lang="en-US" altLang="zh-CN" dirty="0"/>
              <a:t>cornerstone</a:t>
            </a:r>
            <a:r>
              <a:rPr lang="zh-CN" altLang="en-US" dirty="0"/>
              <a:t> </a:t>
            </a:r>
            <a:r>
              <a:rPr lang="en-US" altLang="zh-CN" dirty="0"/>
              <a:t>for</a:t>
            </a:r>
            <a:r>
              <a:rPr lang="zh-CN" altLang="en-US" dirty="0"/>
              <a:t> </a:t>
            </a:r>
            <a:r>
              <a:rPr lang="en-US" altLang="zh-CN" dirty="0"/>
              <a:t>all</a:t>
            </a:r>
            <a:r>
              <a:rPr lang="zh-CN" altLang="en-US" dirty="0"/>
              <a:t> </a:t>
            </a:r>
            <a:r>
              <a:rPr lang="en-US" altLang="zh-CN" dirty="0"/>
              <a:t>other</a:t>
            </a:r>
            <a:r>
              <a:rPr lang="zh-CN" altLang="en-US" dirty="0"/>
              <a:t> </a:t>
            </a:r>
            <a:r>
              <a:rPr lang="en-US" altLang="zh-CN" dirty="0"/>
              <a:t>protocols.</a:t>
            </a:r>
            <a:r>
              <a:rPr lang="zh-CN" altLang="en-US" dirty="0"/>
              <a:t> </a:t>
            </a:r>
            <a:endParaRPr lang="en-US" altLang="zh-CN" dirty="0"/>
          </a:p>
          <a:p>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5</a:t>
            </a:fld>
            <a:endParaRPr lang="en-US"/>
          </a:p>
        </p:txBody>
      </p:sp>
    </p:spTree>
    <p:extLst>
      <p:ext uri="{BB962C8B-B14F-4D97-AF65-F5344CB8AC3E}">
        <p14:creationId xmlns:p14="http://schemas.microsoft.com/office/powerpoint/2010/main" val="171546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let’s</a:t>
            </a:r>
            <a:r>
              <a:rPr lang="zh-CN" altLang="en-US" dirty="0"/>
              <a:t> </a:t>
            </a:r>
            <a:r>
              <a:rPr lang="en-US" altLang="zh-CN" dirty="0"/>
              <a:t>take</a:t>
            </a:r>
            <a:r>
              <a:rPr lang="zh-CN" altLang="en-US" dirty="0"/>
              <a:t> </a:t>
            </a:r>
            <a:r>
              <a:rPr lang="en-US" altLang="zh-CN" dirty="0"/>
              <a:t>a</a:t>
            </a:r>
            <a:r>
              <a:rPr lang="zh-CN" altLang="en-US" dirty="0"/>
              <a:t> </a:t>
            </a:r>
            <a:r>
              <a:rPr lang="en-US" altLang="zh-CN" dirty="0"/>
              <a:t>look</a:t>
            </a:r>
            <a:r>
              <a:rPr lang="zh-CN" altLang="en-US" dirty="0"/>
              <a:t> </a:t>
            </a:r>
            <a:r>
              <a:rPr lang="en-US" altLang="zh-CN" dirty="0"/>
              <a:t>at</a:t>
            </a:r>
            <a:r>
              <a:rPr lang="zh-CN" altLang="en-US" dirty="0"/>
              <a:t> </a:t>
            </a:r>
            <a:r>
              <a:rPr lang="en-US" altLang="zh-CN" dirty="0"/>
              <a:t>Positive</a:t>
            </a:r>
            <a:r>
              <a:rPr lang="zh-CN" altLang="en-US" dirty="0"/>
              <a:t> </a:t>
            </a:r>
            <a:r>
              <a:rPr lang="en-US" altLang="zh-CN" dirty="0"/>
              <a:t>Bias.</a:t>
            </a:r>
          </a:p>
          <a:p>
            <a:endParaRPr lang="en-US" altLang="zh-CN" dirty="0"/>
          </a:p>
          <a:p>
            <a:r>
              <a:rPr lang="en-US" altLang="zh-CN" dirty="0"/>
              <a:t>There</a:t>
            </a:r>
            <a:r>
              <a:rPr lang="zh-CN" altLang="en-US" dirty="0"/>
              <a:t> </a:t>
            </a:r>
            <a:r>
              <a:rPr lang="en-US" altLang="zh-CN" dirty="0"/>
              <a:t>are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err="1"/>
              <a:t>commmitments</a:t>
            </a:r>
            <a:r>
              <a:rPr lang="zh-CN" altLang="en-US" dirty="0"/>
              <a:t> </a:t>
            </a:r>
            <a:r>
              <a:rPr lang="en-US" altLang="zh-CN" dirty="0"/>
              <a:t>and</a:t>
            </a:r>
            <a:r>
              <a:rPr lang="zh-CN" altLang="en-US" dirty="0"/>
              <a:t> </a:t>
            </a:r>
            <a:r>
              <a:rPr lang="en-US" altLang="zh-CN" dirty="0"/>
              <a:t>we</a:t>
            </a:r>
            <a:r>
              <a:rPr lang="zh-CN" altLang="en-US" dirty="0"/>
              <a:t> </a:t>
            </a:r>
            <a:r>
              <a:rPr lang="en-US" altLang="zh-CN" dirty="0"/>
              <a:t>could</a:t>
            </a:r>
            <a:r>
              <a:rPr lang="zh-CN" altLang="en-US" dirty="0"/>
              <a:t> </a:t>
            </a:r>
            <a:r>
              <a:rPr lang="en-US" altLang="zh-CN" dirty="0"/>
              <a:t>not</a:t>
            </a:r>
            <a:r>
              <a:rPr lang="zh-CN" altLang="en-US" dirty="0"/>
              <a:t> </a:t>
            </a:r>
            <a:r>
              <a:rPr lang="en-US" altLang="zh-CN" dirty="0"/>
              <a:t>look</a:t>
            </a:r>
            <a:r>
              <a:rPr lang="zh-CN" altLang="en-US" dirty="0"/>
              <a:t> </a:t>
            </a:r>
            <a:r>
              <a:rPr lang="en-US" altLang="zh-CN" dirty="0"/>
              <a:t>through</a:t>
            </a:r>
            <a:r>
              <a:rPr lang="zh-CN" altLang="en-US" dirty="0"/>
              <a:t> </a:t>
            </a:r>
            <a:r>
              <a:rPr lang="en-US" altLang="zh-CN" dirty="0"/>
              <a:t>them</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6</a:t>
            </a:fld>
            <a:endParaRPr lang="en-US"/>
          </a:p>
        </p:txBody>
      </p:sp>
    </p:spTree>
    <p:extLst>
      <p:ext uri="{BB962C8B-B14F-4D97-AF65-F5344CB8AC3E}">
        <p14:creationId xmlns:p14="http://schemas.microsoft.com/office/powerpoint/2010/main" val="33556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Among</a:t>
            </a:r>
            <a:r>
              <a:rPr lang="zh-CN" altLang="en-US" dirty="0"/>
              <a:t> </a:t>
            </a:r>
            <a:r>
              <a:rPr lang="en-US" altLang="zh-CN" dirty="0"/>
              <a:t>all</a:t>
            </a:r>
            <a:r>
              <a:rPr lang="zh-CN" altLang="en-US" dirty="0"/>
              <a:t> </a:t>
            </a:r>
            <a:r>
              <a:rPr lang="en-US" altLang="zh-CN" dirty="0"/>
              <a:t>of</a:t>
            </a:r>
            <a:r>
              <a:rPr lang="zh-CN" altLang="en-US" dirty="0"/>
              <a:t> </a:t>
            </a:r>
            <a:r>
              <a:rPr lang="en-US" altLang="zh-CN" dirty="0"/>
              <a:t>them,</a:t>
            </a:r>
            <a:r>
              <a:rPr lang="zh-CN" altLang="en-US" dirty="0"/>
              <a:t> </a:t>
            </a:r>
            <a:r>
              <a:rPr lang="en-US" altLang="zh-CN" dirty="0"/>
              <a:t>the</a:t>
            </a:r>
            <a:r>
              <a:rPr lang="zh-CN" altLang="en-US" dirty="0"/>
              <a:t> </a:t>
            </a:r>
            <a:r>
              <a:rPr lang="en-US" altLang="zh-CN" dirty="0"/>
              <a:t>most</a:t>
            </a:r>
            <a:r>
              <a:rPr lang="zh-CN" altLang="en-US" dirty="0"/>
              <a:t> </a:t>
            </a:r>
            <a:r>
              <a:rPr lang="en-US" altLang="zh-CN" dirty="0"/>
              <a:t>important</a:t>
            </a:r>
            <a:r>
              <a:rPr lang="zh-CN" altLang="en-US" dirty="0"/>
              <a:t> </a:t>
            </a:r>
            <a:r>
              <a:rPr lang="en-US" altLang="zh-CN" dirty="0"/>
              <a:t>is</a:t>
            </a:r>
            <a:r>
              <a:rPr lang="zh-CN" altLang="en-US" dirty="0"/>
              <a:t> </a:t>
            </a:r>
            <a:r>
              <a:rPr lang="en-US" altLang="zh-CN" dirty="0"/>
              <a:t>no</a:t>
            </a:r>
            <a:r>
              <a:rPr lang="zh-CN" altLang="en-US" dirty="0"/>
              <a:t> </a:t>
            </a:r>
            <a:r>
              <a:rPr lang="en-US" altLang="zh-CN" dirty="0"/>
              <a:t>negativity.</a:t>
            </a:r>
            <a:r>
              <a:rPr lang="zh-CN" altLang="en-US" dirty="0"/>
              <a:t> </a:t>
            </a:r>
            <a:r>
              <a:rPr lang="en-US" altLang="zh-CN" dirty="0"/>
              <a:t>Team</a:t>
            </a:r>
            <a:r>
              <a:rPr lang="zh-CN" altLang="en-US" dirty="0"/>
              <a:t> </a:t>
            </a:r>
            <a:r>
              <a:rPr lang="en-US" altLang="zh-CN" dirty="0"/>
              <a:t>members</a:t>
            </a:r>
            <a:r>
              <a:rPr lang="zh-CN" altLang="en-US" dirty="0"/>
              <a:t> </a:t>
            </a:r>
            <a:r>
              <a:rPr lang="en-US" altLang="zh-CN" dirty="0"/>
              <a:t>always</a:t>
            </a:r>
            <a:r>
              <a:rPr lang="zh-CN" altLang="en-US" dirty="0"/>
              <a:t> </a:t>
            </a:r>
            <a:r>
              <a:rPr lang="en-US" altLang="zh-CN" dirty="0"/>
              <a:t>pretend</a:t>
            </a:r>
            <a:r>
              <a:rPr lang="zh-CN" altLang="en-US" dirty="0"/>
              <a:t> </a:t>
            </a:r>
            <a:r>
              <a:rPr lang="en-US" altLang="zh-CN" dirty="0"/>
              <a:t>others</a:t>
            </a:r>
            <a:r>
              <a:rPr lang="zh-CN" altLang="en-US" dirty="0"/>
              <a:t> </a:t>
            </a:r>
            <a:r>
              <a:rPr lang="en-US" altLang="zh-CN" dirty="0"/>
              <a:t>have</a:t>
            </a:r>
            <a:r>
              <a:rPr lang="zh-CN" altLang="en-US" dirty="0"/>
              <a:t> </a:t>
            </a:r>
            <a:r>
              <a:rPr lang="en-US" altLang="zh-CN" dirty="0"/>
              <a:t>good</a:t>
            </a:r>
            <a:r>
              <a:rPr lang="zh-CN" altLang="en-US" dirty="0"/>
              <a:t> </a:t>
            </a:r>
            <a:r>
              <a:rPr lang="en-US" altLang="zh-CN" dirty="0"/>
              <a:t>idea</a:t>
            </a:r>
            <a:r>
              <a:rPr lang="zh-CN" altLang="en-US" dirty="0"/>
              <a:t> </a:t>
            </a:r>
            <a:r>
              <a:rPr lang="en-US" altLang="zh-CN" dirty="0"/>
              <a:t>and</a:t>
            </a:r>
            <a:r>
              <a:rPr lang="zh-CN" altLang="en-US" dirty="0"/>
              <a:t> </a:t>
            </a:r>
            <a:r>
              <a:rPr lang="en-US" altLang="zh-CN" dirty="0"/>
              <a:t>make</a:t>
            </a:r>
            <a:r>
              <a:rPr lang="zh-CN" altLang="en-US" dirty="0"/>
              <a:t> </a:t>
            </a:r>
            <a:r>
              <a:rPr lang="en-US" altLang="zh-CN" dirty="0"/>
              <a:t>your</a:t>
            </a:r>
            <a:r>
              <a:rPr lang="zh-CN" altLang="en-US" dirty="0"/>
              <a:t> </a:t>
            </a:r>
            <a:r>
              <a:rPr lang="en-US" altLang="zh-CN" dirty="0"/>
              <a:t>teammates</a:t>
            </a:r>
            <a:r>
              <a:rPr lang="zh-CN" altLang="en-US" dirty="0"/>
              <a:t> </a:t>
            </a:r>
            <a:r>
              <a:rPr lang="en-US" altLang="zh-CN" dirty="0"/>
              <a:t>look</a:t>
            </a:r>
            <a:r>
              <a:rPr lang="zh-CN" altLang="en-US" dirty="0"/>
              <a:t> </a:t>
            </a:r>
            <a:r>
              <a:rPr lang="en-US" altLang="zh-CN" dirty="0"/>
              <a:t>great.</a:t>
            </a:r>
            <a:r>
              <a:rPr lang="zh-CN" alt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8</a:t>
            </a:fld>
            <a:endParaRPr lang="en-US"/>
          </a:p>
        </p:txBody>
      </p:sp>
    </p:spTree>
    <p:extLst>
      <p:ext uri="{BB962C8B-B14F-4D97-AF65-F5344CB8AC3E}">
        <p14:creationId xmlns:p14="http://schemas.microsoft.com/office/powerpoint/2010/main" val="1546610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an</a:t>
            </a:r>
            <a:r>
              <a:rPr lang="zh-CN" altLang="en-US" dirty="0"/>
              <a:t> </a:t>
            </a:r>
            <a:r>
              <a:rPr lang="en-US" altLang="zh-CN" dirty="0"/>
              <a:t>example</a:t>
            </a:r>
            <a:r>
              <a:rPr lang="zh-CN" altLang="en-US" dirty="0"/>
              <a:t> </a:t>
            </a:r>
            <a:r>
              <a:rPr lang="en-US" altLang="zh-CN" dirty="0"/>
              <a:t>Game</a:t>
            </a:r>
            <a:r>
              <a:rPr lang="zh-CN" altLang="en-US" dirty="0"/>
              <a:t> </a:t>
            </a:r>
            <a:r>
              <a:rPr lang="en-US" altLang="zh-CN" dirty="0"/>
              <a:t>to</a:t>
            </a:r>
            <a:r>
              <a:rPr lang="zh-CN" altLang="en-US" dirty="0"/>
              <a:t> </a:t>
            </a:r>
            <a:r>
              <a:rPr lang="en-US" altLang="zh-CN" dirty="0"/>
              <a:t>visualize</a:t>
            </a:r>
            <a:r>
              <a:rPr lang="zh-CN" altLang="en-US" dirty="0"/>
              <a:t> </a:t>
            </a:r>
            <a:r>
              <a:rPr lang="en-US" altLang="zh-CN" dirty="0"/>
              <a:t>what</a:t>
            </a:r>
            <a:r>
              <a:rPr lang="zh-CN" altLang="en-US" dirty="0"/>
              <a:t> </a:t>
            </a:r>
            <a:r>
              <a:rPr lang="en-US" altLang="zh-CN" dirty="0"/>
              <a:t>positive</a:t>
            </a:r>
            <a:r>
              <a:rPr lang="zh-CN" altLang="en-US" dirty="0"/>
              <a:t> </a:t>
            </a:r>
            <a:r>
              <a:rPr lang="en-US" altLang="zh-CN" dirty="0"/>
              <a:t>bias</a:t>
            </a:r>
            <a:r>
              <a:rPr lang="zh-CN" altLang="en-US" dirty="0"/>
              <a:t> </a:t>
            </a:r>
            <a:r>
              <a:rPr lang="en-US" altLang="zh-CN" dirty="0"/>
              <a:t>mean.</a:t>
            </a:r>
            <a:r>
              <a:rPr lang="zh-CN" altLang="en-US" dirty="0"/>
              <a:t> </a:t>
            </a:r>
            <a:endParaRPr lang="en-US" altLang="zh-CN" dirty="0"/>
          </a:p>
          <a:p>
            <a:endParaRPr lang="en-US" dirty="0"/>
          </a:p>
          <a:p>
            <a:r>
              <a:rPr lang="en-US" altLang="zh-CN" dirty="0"/>
              <a:t>Suppose</a:t>
            </a:r>
            <a:r>
              <a:rPr lang="zh-CN" altLang="en-US" dirty="0"/>
              <a:t> </a:t>
            </a:r>
            <a:r>
              <a:rPr lang="en-US" altLang="zh-CN" dirty="0"/>
              <a:t>that</a:t>
            </a:r>
            <a:r>
              <a:rPr lang="zh-CN" altLang="en-US" dirty="0"/>
              <a:t> </a:t>
            </a:r>
            <a:r>
              <a:rPr lang="en-US" altLang="zh-CN" dirty="0"/>
              <a:t>A</a:t>
            </a:r>
            <a:r>
              <a:rPr lang="zh-CN" altLang="en-US" dirty="0"/>
              <a:t> </a:t>
            </a:r>
            <a:r>
              <a:rPr lang="en-US" altLang="zh-CN" dirty="0"/>
              <a:t>suggests</a:t>
            </a:r>
            <a:r>
              <a:rPr lang="zh-CN" altLang="en-US" dirty="0"/>
              <a:t> </a:t>
            </a:r>
            <a:r>
              <a:rPr lang="en-US" altLang="zh-CN" dirty="0"/>
              <a:t>that</a:t>
            </a:r>
            <a:r>
              <a:rPr lang="zh-CN" altLang="en-US" dirty="0"/>
              <a:t> </a:t>
            </a:r>
            <a:r>
              <a:rPr lang="en-US" altLang="zh-CN" dirty="0"/>
              <a:t>we</a:t>
            </a:r>
            <a:r>
              <a:rPr lang="zh-CN" altLang="en-US" dirty="0"/>
              <a:t> </a:t>
            </a:r>
            <a:r>
              <a:rPr lang="en-US" altLang="zh-CN" dirty="0"/>
              <a:t>plan</a:t>
            </a:r>
            <a:r>
              <a:rPr lang="zh-CN" altLang="en-US" dirty="0"/>
              <a:t> </a:t>
            </a:r>
            <a:r>
              <a:rPr lang="en-US" altLang="zh-CN" dirty="0"/>
              <a:t>for</a:t>
            </a:r>
            <a:r>
              <a:rPr lang="zh-CN" altLang="en-US" dirty="0"/>
              <a:t> </a:t>
            </a:r>
            <a:r>
              <a:rPr lang="en-US" altLang="zh-CN" dirty="0"/>
              <a:t>a</a:t>
            </a:r>
            <a:r>
              <a:rPr lang="zh-CN" altLang="en-US" dirty="0"/>
              <a:t> </a:t>
            </a:r>
            <a:r>
              <a:rPr lang="en-US" altLang="zh-CN" dirty="0"/>
              <a:t>dinner</a:t>
            </a:r>
            <a:r>
              <a:rPr lang="zh-CN" altLang="en-US" dirty="0"/>
              <a:t> </a:t>
            </a:r>
            <a:r>
              <a:rPr lang="en-US" altLang="zh-CN" dirty="0"/>
              <a:t>tonight</a:t>
            </a:r>
            <a:r>
              <a:rPr lang="zh-CN" altLang="en-US" dirty="0"/>
              <a:t> </a:t>
            </a:r>
            <a:r>
              <a:rPr lang="en-US" altLang="zh-CN" dirty="0"/>
              <a:t>to</a:t>
            </a:r>
            <a:r>
              <a:rPr lang="zh-CN" altLang="en-US" dirty="0"/>
              <a:t> </a:t>
            </a:r>
            <a:r>
              <a:rPr lang="en-US" altLang="zh-CN" dirty="0"/>
              <a:t>B.</a:t>
            </a:r>
            <a:r>
              <a:rPr lang="zh-CN" altLang="en-US" dirty="0"/>
              <a:t> </a:t>
            </a:r>
            <a:endParaRPr lang="en-US" altLang="zh-CN" dirty="0"/>
          </a:p>
          <a:p>
            <a:r>
              <a:rPr lang="en-US" altLang="zh-CN" dirty="0"/>
              <a:t>We</a:t>
            </a:r>
            <a:r>
              <a:rPr lang="zh-CN" altLang="en-US" dirty="0"/>
              <a:t> </a:t>
            </a:r>
            <a:r>
              <a:rPr lang="en-US" altLang="zh-CN" dirty="0"/>
              <a:t>have</a:t>
            </a:r>
            <a:r>
              <a:rPr lang="zh-CN" altLang="en-US" dirty="0"/>
              <a:t> </a:t>
            </a:r>
            <a:r>
              <a:rPr lang="en-US" altLang="zh-CN" dirty="0"/>
              <a:t>one</a:t>
            </a:r>
            <a:r>
              <a:rPr lang="zh-CN" altLang="en-US" dirty="0"/>
              <a:t> </a:t>
            </a:r>
            <a:r>
              <a:rPr lang="en-US" altLang="zh-CN" dirty="0"/>
              <a:t>experimental</a:t>
            </a:r>
            <a:r>
              <a:rPr lang="zh-CN" altLang="en-US" dirty="0"/>
              <a:t> </a:t>
            </a:r>
            <a:r>
              <a:rPr lang="en-US" altLang="zh-CN" dirty="0"/>
              <a:t>group</a:t>
            </a:r>
            <a:r>
              <a:rPr lang="zh-CN" altLang="en-US" dirty="0"/>
              <a:t> </a:t>
            </a:r>
            <a:r>
              <a:rPr lang="en-US" altLang="zh-CN" dirty="0"/>
              <a:t>responding</a:t>
            </a:r>
            <a:r>
              <a:rPr lang="zh-CN" altLang="en-US" dirty="0"/>
              <a:t> </a:t>
            </a:r>
            <a:r>
              <a:rPr lang="en-US" altLang="zh-CN" dirty="0"/>
              <a:t>to</a:t>
            </a:r>
            <a:r>
              <a:rPr lang="zh-CN" altLang="en-US" dirty="0"/>
              <a:t> </a:t>
            </a:r>
            <a:r>
              <a:rPr lang="en-US" altLang="zh-CN" dirty="0"/>
              <a:t>each</a:t>
            </a:r>
            <a:r>
              <a:rPr lang="zh-CN" altLang="en-US" dirty="0"/>
              <a:t> </a:t>
            </a:r>
            <a:r>
              <a:rPr lang="en-US" altLang="zh-CN" dirty="0"/>
              <a:t>other</a:t>
            </a:r>
            <a:r>
              <a:rPr lang="zh-CN" altLang="en-US" dirty="0"/>
              <a:t> </a:t>
            </a:r>
            <a:r>
              <a:rPr lang="en-US" altLang="zh-CN" dirty="0"/>
              <a:t>beginning</a:t>
            </a:r>
            <a:r>
              <a:rPr lang="zh-CN" altLang="en-US" dirty="0"/>
              <a:t> </a:t>
            </a:r>
            <a:r>
              <a:rPr lang="en-US" altLang="zh-CN" dirty="0"/>
              <a:t>with</a:t>
            </a:r>
            <a:r>
              <a:rPr lang="zh-CN" altLang="en-US" dirty="0"/>
              <a:t> </a:t>
            </a:r>
            <a:r>
              <a:rPr lang="en-US" altLang="zh-CN" dirty="0"/>
              <a:t>“Yes,</a:t>
            </a:r>
            <a:r>
              <a:rPr lang="zh-CN" altLang="en-US" dirty="0"/>
              <a:t> </a:t>
            </a:r>
            <a:r>
              <a:rPr lang="en-US" altLang="zh-CN" dirty="0"/>
              <a:t>and”</a:t>
            </a:r>
            <a:r>
              <a:rPr lang="zh-CN" altLang="en-US" dirty="0"/>
              <a:t> </a:t>
            </a:r>
            <a:r>
              <a:rPr lang="en-US" altLang="zh-CN" dirty="0"/>
              <a:t>and</a:t>
            </a:r>
            <a:r>
              <a:rPr lang="zh-CN" altLang="en-US" dirty="0"/>
              <a:t> </a:t>
            </a:r>
            <a:r>
              <a:rPr lang="en-US" altLang="zh-CN" dirty="0"/>
              <a:t>another</a:t>
            </a:r>
            <a:r>
              <a:rPr lang="zh-CN" altLang="en-US" dirty="0"/>
              <a:t> </a:t>
            </a:r>
            <a:r>
              <a:rPr lang="en-US" altLang="zh-CN" dirty="0"/>
              <a:t>experimental</a:t>
            </a:r>
            <a:r>
              <a:rPr lang="zh-CN" altLang="en-US" dirty="0"/>
              <a:t> </a:t>
            </a:r>
            <a:r>
              <a:rPr lang="en-US" altLang="zh-CN" dirty="0"/>
              <a:t>group</a:t>
            </a:r>
            <a:r>
              <a:rPr lang="zh-CN" altLang="en-US" dirty="0"/>
              <a:t> </a:t>
            </a:r>
            <a:r>
              <a:rPr lang="en-US" altLang="zh-CN" dirty="0"/>
              <a:t>responding</a:t>
            </a:r>
            <a:r>
              <a:rPr lang="zh-CN" altLang="en-US" dirty="0"/>
              <a:t> </a:t>
            </a:r>
            <a:r>
              <a:rPr lang="en-US" altLang="zh-CN" dirty="0"/>
              <a:t>to</a:t>
            </a:r>
            <a:r>
              <a:rPr lang="zh-CN" altLang="en-US" dirty="0"/>
              <a:t> </a:t>
            </a:r>
            <a:r>
              <a:rPr lang="en-US" altLang="zh-CN" dirty="0"/>
              <a:t>each</a:t>
            </a:r>
            <a:r>
              <a:rPr lang="zh-CN" altLang="en-US" dirty="0"/>
              <a:t> </a:t>
            </a:r>
            <a:r>
              <a:rPr lang="en-US" altLang="zh-CN" dirty="0"/>
              <a:t>other</a:t>
            </a:r>
            <a:r>
              <a:rPr lang="zh-CN" altLang="en-US" dirty="0"/>
              <a:t> </a:t>
            </a:r>
            <a:r>
              <a:rPr lang="en-US" altLang="zh-CN" dirty="0"/>
              <a:t>beginning</a:t>
            </a:r>
            <a:r>
              <a:rPr lang="zh-CN" altLang="en-US" dirty="0"/>
              <a:t> </a:t>
            </a:r>
            <a:r>
              <a:rPr lang="en-US" altLang="zh-CN" dirty="0"/>
              <a:t>with</a:t>
            </a:r>
            <a:r>
              <a:rPr lang="zh-CN" altLang="en-US" dirty="0"/>
              <a:t> </a:t>
            </a:r>
            <a:r>
              <a:rPr lang="en-US" altLang="zh-CN" dirty="0"/>
              <a:t>“yes,</a:t>
            </a:r>
            <a:r>
              <a:rPr lang="zh-CN" altLang="en-US" dirty="0"/>
              <a:t> </a:t>
            </a:r>
            <a:r>
              <a:rPr lang="en-US" altLang="zh-CN" dirty="0"/>
              <a:t>but”.</a:t>
            </a:r>
            <a:r>
              <a:rPr lang="zh-CN" altLang="en-US" dirty="0"/>
              <a:t> </a:t>
            </a:r>
            <a:endParaRPr lang="en-US" altLang="zh-CN" dirty="0"/>
          </a:p>
          <a:p>
            <a:endParaRPr lang="en-US" dirty="0"/>
          </a:p>
          <a:p>
            <a:r>
              <a:rPr lang="en-US" altLang="zh-CN" dirty="0"/>
              <a:t>Along</a:t>
            </a:r>
            <a:r>
              <a:rPr lang="zh-CN" altLang="en-US" dirty="0"/>
              <a:t> </a:t>
            </a:r>
            <a:r>
              <a:rPr lang="en-US" altLang="zh-CN" dirty="0"/>
              <a:t>the</a:t>
            </a:r>
            <a:r>
              <a:rPr lang="zh-CN" altLang="en-US" dirty="0"/>
              <a:t> </a:t>
            </a:r>
            <a:r>
              <a:rPr lang="en-US" altLang="zh-CN" dirty="0"/>
              <a:t>time</a:t>
            </a:r>
            <a:r>
              <a:rPr lang="zh-CN" altLang="en-US" dirty="0"/>
              <a:t> </a:t>
            </a:r>
            <a:r>
              <a:rPr lang="en-US" altLang="zh-CN" dirty="0"/>
              <a:t>we</a:t>
            </a:r>
            <a:r>
              <a:rPr lang="zh-CN" altLang="en-US" dirty="0"/>
              <a:t> </a:t>
            </a:r>
            <a:r>
              <a:rPr lang="en-US" altLang="zh-CN" dirty="0"/>
              <a:t>could</a:t>
            </a:r>
            <a:r>
              <a:rPr lang="zh-CN" altLang="en-US" dirty="0"/>
              <a:t> </a:t>
            </a:r>
            <a:r>
              <a:rPr lang="en-US" altLang="zh-CN" dirty="0"/>
              <a:t>see</a:t>
            </a:r>
            <a:r>
              <a:rPr lang="zh-CN" altLang="en-US" dirty="0"/>
              <a:t> </a:t>
            </a:r>
            <a:r>
              <a:rPr lang="en-US" altLang="zh-CN" dirty="0"/>
              <a:t>the</a:t>
            </a:r>
            <a:r>
              <a:rPr lang="zh-CN" altLang="en-US" dirty="0"/>
              <a:t> </a:t>
            </a:r>
            <a:r>
              <a:rPr lang="en-US" altLang="zh-CN" dirty="0" err="1"/>
              <a:t>atmoshpere</a:t>
            </a:r>
            <a:r>
              <a:rPr lang="zh-CN" altLang="en-US" dirty="0"/>
              <a:t> </a:t>
            </a:r>
            <a:r>
              <a:rPr lang="en-US" altLang="zh-CN" dirty="0"/>
              <a:t>change</a:t>
            </a:r>
            <a:r>
              <a:rPr lang="zh-CN" altLang="en-US" dirty="0"/>
              <a:t> </a:t>
            </a:r>
            <a:r>
              <a:rPr lang="en-US" altLang="zh-CN" dirty="0"/>
              <a:t>in</a:t>
            </a:r>
            <a:r>
              <a:rPr lang="zh-CN" altLang="en-US" dirty="0"/>
              <a:t> </a:t>
            </a:r>
            <a:r>
              <a:rPr lang="en-US" altLang="zh-CN" dirty="0"/>
              <a:t>these</a:t>
            </a:r>
            <a:r>
              <a:rPr lang="zh-CN" altLang="en-US" dirty="0"/>
              <a:t> </a:t>
            </a:r>
            <a:r>
              <a:rPr lang="en-US" altLang="zh-CN" dirty="0"/>
              <a:t>two</a:t>
            </a:r>
            <a:r>
              <a:rPr lang="zh-CN" altLang="en-US" dirty="0"/>
              <a:t> </a:t>
            </a:r>
            <a:r>
              <a:rPr lang="en-US" altLang="zh-CN" dirty="0"/>
              <a:t>experimental</a:t>
            </a:r>
            <a:r>
              <a:rPr lang="zh-CN" altLang="en-US" dirty="0"/>
              <a:t> </a:t>
            </a:r>
            <a:r>
              <a:rPr lang="en-US" altLang="zh-CN" dirty="0"/>
              <a:t>groups.</a:t>
            </a:r>
            <a:r>
              <a:rPr lang="zh-CN" altLang="en-US" dirty="0"/>
              <a:t> </a:t>
            </a:r>
            <a:r>
              <a:rPr lang="en-US" altLang="zh-CN" dirty="0"/>
              <a:t>People</a:t>
            </a:r>
            <a:r>
              <a:rPr lang="zh-CN" altLang="en-US" dirty="0"/>
              <a:t> </a:t>
            </a:r>
            <a:r>
              <a:rPr lang="en-US" altLang="zh-CN" dirty="0"/>
              <a:t>in</a:t>
            </a:r>
            <a:r>
              <a:rPr lang="zh-CN" altLang="en-US" dirty="0"/>
              <a:t> </a:t>
            </a:r>
            <a:r>
              <a:rPr lang="en-US" altLang="zh-CN" dirty="0"/>
              <a:t>“Yes,</a:t>
            </a:r>
            <a:r>
              <a:rPr lang="zh-CN" altLang="en-US" dirty="0"/>
              <a:t> </a:t>
            </a:r>
            <a:r>
              <a:rPr lang="en-US" altLang="zh-CN" dirty="0"/>
              <a:t>and”</a:t>
            </a:r>
            <a:r>
              <a:rPr lang="zh-CN" altLang="en-US" dirty="0"/>
              <a:t> </a:t>
            </a:r>
            <a:r>
              <a:rPr lang="en-US" altLang="zh-CN" dirty="0"/>
              <a:t>experimental</a:t>
            </a:r>
            <a:r>
              <a:rPr lang="zh-CN" altLang="en-US" dirty="0"/>
              <a:t> </a:t>
            </a:r>
            <a:r>
              <a:rPr lang="en-US" altLang="zh-CN" dirty="0"/>
              <a:t>group</a:t>
            </a:r>
            <a:r>
              <a:rPr lang="zh-CN" altLang="en-US" dirty="0"/>
              <a:t> </a:t>
            </a:r>
            <a:r>
              <a:rPr lang="en-US" altLang="zh-CN" dirty="0"/>
              <a:t>achieve</a:t>
            </a:r>
            <a:r>
              <a:rPr lang="zh-CN" altLang="en-US" dirty="0"/>
              <a:t> </a:t>
            </a:r>
            <a:r>
              <a:rPr lang="en-US" altLang="zh-CN" dirty="0"/>
              <a:t>more</a:t>
            </a:r>
            <a:r>
              <a:rPr lang="zh-CN" altLang="en-US" dirty="0"/>
              <a:t> </a:t>
            </a:r>
            <a:r>
              <a:rPr lang="en-US" altLang="zh-CN" dirty="0"/>
              <a:t>results</a:t>
            </a:r>
            <a:r>
              <a:rPr lang="zh-CN" altLang="en-US" dirty="0"/>
              <a:t> </a:t>
            </a:r>
            <a:r>
              <a:rPr lang="en-US" altLang="zh-CN" dirty="0"/>
              <a:t>and</a:t>
            </a:r>
            <a:r>
              <a:rPr lang="zh-CN" altLang="en-US" dirty="0"/>
              <a:t> </a:t>
            </a:r>
            <a:r>
              <a:rPr lang="en-US" altLang="zh-CN" dirty="0"/>
              <a:t>the</a:t>
            </a:r>
            <a:r>
              <a:rPr lang="zh-CN" altLang="en-US" dirty="0"/>
              <a:t> </a:t>
            </a:r>
            <a:r>
              <a:rPr lang="en-US" altLang="zh-CN" dirty="0"/>
              <a:t>second</a:t>
            </a:r>
            <a:r>
              <a:rPr lang="zh-CN" altLang="en-US" dirty="0"/>
              <a:t> </a:t>
            </a:r>
            <a:r>
              <a:rPr lang="en-US" altLang="zh-CN" dirty="0"/>
              <a:t>experimental</a:t>
            </a:r>
            <a:r>
              <a:rPr lang="zh-CN" altLang="en-US" dirty="0"/>
              <a:t> </a:t>
            </a:r>
            <a:r>
              <a:rPr lang="en-US" altLang="zh-CN" dirty="0"/>
              <a:t>group</a:t>
            </a:r>
            <a:r>
              <a:rPr lang="zh-CN" altLang="en-US" dirty="0"/>
              <a:t> </a:t>
            </a:r>
            <a:r>
              <a:rPr lang="en-US" altLang="zh-CN" dirty="0"/>
              <a:t>could</a:t>
            </a:r>
            <a:r>
              <a:rPr lang="zh-CN" altLang="en-US" dirty="0"/>
              <a:t> </a:t>
            </a:r>
            <a:r>
              <a:rPr lang="en-US" altLang="zh-CN" dirty="0"/>
              <a:t>not</a:t>
            </a:r>
            <a:r>
              <a:rPr lang="zh-CN" altLang="en-US" dirty="0"/>
              <a:t> </a:t>
            </a:r>
            <a:r>
              <a:rPr lang="en-US" altLang="zh-CN" dirty="0"/>
              <a:t>deliver</a:t>
            </a:r>
            <a:r>
              <a:rPr lang="zh-CN" altLang="en-US" dirty="0"/>
              <a:t> </a:t>
            </a:r>
            <a:r>
              <a:rPr lang="en-US" altLang="zh-CN" dirty="0"/>
              <a:t>anything.</a:t>
            </a:r>
            <a:r>
              <a:rPr lang="zh-CN" altLang="en-US" dirty="0"/>
              <a:t> </a:t>
            </a:r>
            <a:endParaRPr lang="en-US" dirty="0"/>
          </a:p>
        </p:txBody>
      </p:sp>
      <p:sp>
        <p:nvSpPr>
          <p:cNvPr id="4" name="Slide Number Placeholder 3"/>
          <p:cNvSpPr>
            <a:spLocks noGrp="1"/>
          </p:cNvSpPr>
          <p:nvPr>
            <p:ph type="sldNum" sz="quarter" idx="5"/>
          </p:nvPr>
        </p:nvSpPr>
        <p:spPr/>
        <p:txBody>
          <a:bodyPr/>
          <a:lstStyle/>
          <a:p>
            <a:fld id="{1E568979-B801-6943-9347-121657B7E7C9}" type="slidenum">
              <a:rPr lang="en-US" smtClean="0"/>
              <a:t>9</a:t>
            </a:fld>
            <a:endParaRPr lang="en-US"/>
          </a:p>
        </p:txBody>
      </p:sp>
    </p:spTree>
    <p:extLst>
      <p:ext uri="{BB962C8B-B14F-4D97-AF65-F5344CB8AC3E}">
        <p14:creationId xmlns:p14="http://schemas.microsoft.com/office/powerpoint/2010/main" val="2099946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Among</a:t>
            </a:r>
            <a:r>
              <a:rPr lang="zh-CN" altLang="en-US" dirty="0"/>
              <a:t> </a:t>
            </a:r>
            <a:r>
              <a:rPr lang="en-US" altLang="zh-CN" dirty="0"/>
              <a:t>all</a:t>
            </a:r>
            <a:r>
              <a:rPr lang="zh-CN" altLang="en-US" dirty="0"/>
              <a:t> </a:t>
            </a:r>
            <a:r>
              <a:rPr lang="en-US" altLang="zh-CN" dirty="0"/>
              <a:t>of</a:t>
            </a:r>
            <a:r>
              <a:rPr lang="zh-CN" altLang="en-US" dirty="0"/>
              <a:t> </a:t>
            </a:r>
            <a:r>
              <a:rPr lang="en-US" altLang="zh-CN" dirty="0"/>
              <a:t>the</a:t>
            </a:r>
            <a:r>
              <a:rPr lang="zh-CN" altLang="en-US" dirty="0"/>
              <a:t> </a:t>
            </a:r>
            <a:r>
              <a:rPr lang="en-US" altLang="zh-CN" dirty="0"/>
              <a:t>Self-awareness</a:t>
            </a:r>
            <a:r>
              <a:rPr lang="zh-CN" altLang="en-US" dirty="0"/>
              <a:t> </a:t>
            </a:r>
            <a:r>
              <a:rPr lang="en-US" altLang="zh-CN" dirty="0"/>
              <a:t>Protocols,</a:t>
            </a:r>
            <a:r>
              <a:rPr lang="zh-CN" altLang="en-US" dirty="0"/>
              <a:t> </a:t>
            </a:r>
            <a:r>
              <a:rPr lang="en-US" altLang="zh-CN" dirty="0"/>
              <a:t>what</a:t>
            </a:r>
            <a:r>
              <a:rPr lang="zh-CN" altLang="en-US" dirty="0"/>
              <a:t> </a:t>
            </a:r>
            <a:r>
              <a:rPr lang="en-US" altLang="zh-CN" dirty="0"/>
              <a:t>resonates</a:t>
            </a:r>
            <a:r>
              <a:rPr lang="zh-CN" altLang="en-US" dirty="0"/>
              <a:t> </a:t>
            </a:r>
            <a:r>
              <a:rPr lang="en-US" altLang="zh-CN" dirty="0"/>
              <a:t>most</a:t>
            </a:r>
            <a:r>
              <a:rPr lang="zh-CN" altLang="en-US" dirty="0"/>
              <a:t> </a:t>
            </a:r>
            <a:r>
              <a:rPr lang="en-US" altLang="zh-CN" dirty="0"/>
              <a:t>with</a:t>
            </a:r>
            <a:r>
              <a:rPr lang="zh-CN" altLang="en-US" dirty="0"/>
              <a:t> </a:t>
            </a:r>
            <a:r>
              <a:rPr lang="en-US" altLang="zh-CN" dirty="0"/>
              <a:t>me</a:t>
            </a:r>
            <a:r>
              <a:rPr lang="zh-CN" altLang="en-US" dirty="0"/>
              <a:t> </a:t>
            </a:r>
            <a:r>
              <a:rPr lang="en-US" altLang="zh-CN" dirty="0"/>
              <a:t>is</a:t>
            </a:r>
            <a:r>
              <a:rPr lang="zh-CN" altLang="en-US" dirty="0"/>
              <a:t> </a:t>
            </a:r>
            <a:r>
              <a:rPr lang="en-US" altLang="zh-CN" dirty="0"/>
              <a:t>the</a:t>
            </a:r>
            <a:r>
              <a:rPr lang="zh-CN" altLang="en-US" dirty="0"/>
              <a:t> </a:t>
            </a:r>
            <a:r>
              <a:rPr lang="en-US" altLang="zh-CN" dirty="0"/>
              <a:t>Check</a:t>
            </a:r>
            <a:r>
              <a:rPr lang="zh-CN" altLang="en-US" dirty="0"/>
              <a:t> </a:t>
            </a:r>
            <a:r>
              <a:rPr lang="en-US" altLang="zh-CN" dirty="0"/>
              <a:t>In</a:t>
            </a:r>
            <a:r>
              <a:rPr lang="zh-CN" altLang="en-US" dirty="0"/>
              <a:t> </a:t>
            </a:r>
            <a:r>
              <a:rPr lang="en-US" altLang="zh-CN" dirty="0"/>
              <a:t>Protocol.</a:t>
            </a:r>
            <a:r>
              <a:rPr lang="zh-CN" altLang="en-US" dirty="0"/>
              <a:t> </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E568979-B801-6943-9347-121657B7E7C9}" type="slidenum">
              <a:rPr lang="en-US" smtClean="0"/>
              <a:t>10</a:t>
            </a:fld>
            <a:endParaRPr lang="en-US"/>
          </a:p>
        </p:txBody>
      </p:sp>
    </p:spTree>
    <p:extLst>
      <p:ext uri="{BB962C8B-B14F-4D97-AF65-F5344CB8AC3E}">
        <p14:creationId xmlns:p14="http://schemas.microsoft.com/office/powerpoint/2010/main" val="393829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liveingreatness.com/core-protocols/check-i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liveingreatnes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liveingreatness.com/core-protocols/protocol-chec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BA18-1BEC-4CA8-90B3-D935A565373B}"/>
              </a:ext>
            </a:extLst>
          </p:cNvPr>
          <p:cNvSpPr>
            <a:spLocks noGrp="1"/>
          </p:cNvSpPr>
          <p:nvPr>
            <p:ph type="ctrTitle"/>
          </p:nvPr>
        </p:nvSpPr>
        <p:spPr/>
        <p:txBody>
          <a:bodyPr/>
          <a:lstStyle/>
          <a:p>
            <a:r>
              <a:rPr lang="en-US" altLang="zh-CN" sz="3600" dirty="0"/>
              <a:t>Protocols</a:t>
            </a:r>
            <a:r>
              <a:rPr lang="zh-CN" altLang="en-US" sz="3600" dirty="0"/>
              <a:t> </a:t>
            </a:r>
            <a:r>
              <a:rPr lang="en-US" altLang="zh-CN" sz="3600" dirty="0"/>
              <a:t>to</a:t>
            </a:r>
            <a:r>
              <a:rPr lang="zh-CN" altLang="en-US" sz="3600" dirty="0"/>
              <a:t> </a:t>
            </a:r>
            <a:r>
              <a:rPr lang="en-US" altLang="zh-CN" sz="3600" dirty="0"/>
              <a:t>Build</a:t>
            </a:r>
            <a:r>
              <a:rPr lang="zh-CN" altLang="en-US" sz="3600" dirty="0"/>
              <a:t> </a:t>
            </a:r>
            <a:r>
              <a:rPr lang="en-US" altLang="zh-CN" sz="3600" dirty="0"/>
              <a:t>a</a:t>
            </a:r>
            <a:r>
              <a:rPr lang="zh-CN" altLang="en-US" sz="3600" dirty="0"/>
              <a:t> </a:t>
            </a:r>
            <a:r>
              <a:rPr lang="en-US" altLang="zh-CN" sz="3600" dirty="0"/>
              <a:t>High</a:t>
            </a:r>
            <a:r>
              <a:rPr lang="zh-CN" altLang="en-US" sz="3600" dirty="0"/>
              <a:t> </a:t>
            </a:r>
            <a:r>
              <a:rPr lang="en-US" altLang="zh-CN" sz="3600" dirty="0"/>
              <a:t>Performance</a:t>
            </a:r>
            <a:r>
              <a:rPr lang="zh-CN" altLang="en-US" sz="3600" dirty="0"/>
              <a:t> </a:t>
            </a:r>
            <a:r>
              <a:rPr lang="en-US" altLang="zh-CN" sz="3600" dirty="0"/>
              <a:t>Team</a:t>
            </a:r>
            <a:br>
              <a:rPr lang="en-US" dirty="0"/>
            </a:br>
            <a:r>
              <a:rPr lang="en-US" sz="2800" dirty="0"/>
              <a:t>https://</a:t>
            </a:r>
            <a:r>
              <a:rPr lang="en-US" sz="2800" dirty="0" err="1"/>
              <a:t>liveingreatness.com</a:t>
            </a:r>
            <a:r>
              <a:rPr lang="en-US" sz="2800" dirty="0"/>
              <a:t>/core-protocols/</a:t>
            </a:r>
          </a:p>
        </p:txBody>
      </p:sp>
      <p:sp>
        <p:nvSpPr>
          <p:cNvPr id="3" name="Subtitle 2">
            <a:extLst>
              <a:ext uri="{FF2B5EF4-FFF2-40B4-BE49-F238E27FC236}">
                <a16:creationId xmlns:a16="http://schemas.microsoft.com/office/drawing/2014/main" id="{91A32173-A3EC-41D8-A1CE-C3A55C4CE10B}"/>
              </a:ext>
            </a:extLst>
          </p:cNvPr>
          <p:cNvSpPr>
            <a:spLocks noGrp="1"/>
          </p:cNvSpPr>
          <p:nvPr>
            <p:ph type="subTitle" idx="1"/>
          </p:nvPr>
        </p:nvSpPr>
        <p:spPr/>
        <p:txBody>
          <a:bodyPr/>
          <a:lstStyle/>
          <a:p>
            <a:r>
              <a:rPr lang="en-US" dirty="0"/>
              <a:t>Eric Zhang (Teams)</a:t>
            </a:r>
          </a:p>
        </p:txBody>
      </p:sp>
    </p:spTree>
    <p:extLst>
      <p:ext uri="{BB962C8B-B14F-4D97-AF65-F5344CB8AC3E}">
        <p14:creationId xmlns:p14="http://schemas.microsoft.com/office/powerpoint/2010/main" val="2053749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p:txBody>
          <a:bodyPr/>
          <a:lstStyle/>
          <a:p>
            <a:r>
              <a:rPr lang="en-US" sz="3600" dirty="0"/>
              <a:t>Self-awareness: Check In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087073"/>
          </a:xfrm>
        </p:spPr>
        <p:txBody>
          <a:bodyPr/>
          <a:lstStyle/>
          <a:p>
            <a:r>
              <a:rPr lang="en-US" dirty="0"/>
              <a:t>When to use: Begin any individual or group interactions</a:t>
            </a:r>
          </a:p>
          <a:p>
            <a:r>
              <a:rPr lang="en-US" dirty="0"/>
              <a:t>Steps: </a:t>
            </a:r>
          </a:p>
          <a:p>
            <a:pPr lvl="1"/>
            <a:r>
              <a:rPr lang="en-US" dirty="0"/>
              <a:t>Speaker says: “I feel [one or more of MAD, SAD, GLAD, AFRAID].” Speaker may provide a brief explanation. Or if others have already checked in, the speaker may say “I pass”. (See Pass Protocol)</a:t>
            </a:r>
          </a:p>
          <a:p>
            <a:pPr lvl="1"/>
            <a:r>
              <a:rPr lang="en-US" dirty="0"/>
              <a:t>Speaker says “I’m in. This signifies that speaker intends to behave according to the core commitments”</a:t>
            </a:r>
          </a:p>
          <a:p>
            <a:pPr lvl="1"/>
            <a:r>
              <a:rPr lang="en-US" dirty="0"/>
              <a:t>Listeners respond “Welcome”</a:t>
            </a:r>
          </a:p>
          <a:p>
            <a:r>
              <a:rPr lang="en-US" dirty="0"/>
              <a:t>Core commitments:</a:t>
            </a:r>
          </a:p>
          <a:p>
            <a:pPr lvl="1"/>
            <a:r>
              <a:rPr lang="en-US" dirty="0"/>
              <a:t>State feelings without qualification</a:t>
            </a:r>
          </a:p>
          <a:p>
            <a:pPr lvl="1"/>
            <a:r>
              <a:rPr lang="en-US" dirty="0"/>
              <a:t>State feelings only as they pertain to yourself</a:t>
            </a:r>
          </a:p>
          <a:p>
            <a:pPr lvl="1"/>
            <a:r>
              <a:rPr lang="en-US" dirty="0"/>
              <a:t>Be silent during another’s check in.</a:t>
            </a:r>
          </a:p>
        </p:txBody>
      </p:sp>
    </p:spTree>
    <p:extLst>
      <p:ext uri="{BB962C8B-B14F-4D97-AF65-F5344CB8AC3E}">
        <p14:creationId xmlns:p14="http://schemas.microsoft.com/office/powerpoint/2010/main" val="417476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03541-6B05-4CC8-BEDF-613514E439FA}"/>
              </a:ext>
            </a:extLst>
          </p:cNvPr>
          <p:cNvSpPr txBox="1">
            <a:spLocks/>
          </p:cNvSpPr>
          <p:nvPr/>
        </p:nvSpPr>
        <p:spPr>
          <a:xfrm>
            <a:off x="818712" y="2222287"/>
            <a:ext cx="6130728"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All emotions are expressed through combinations of “MAD, SAD, GLAD, or AFRAID”</a:t>
            </a:r>
          </a:p>
          <a:p>
            <a:pPr lvl="1"/>
            <a:r>
              <a:rPr lang="en-US" dirty="0"/>
              <a:t>For example, excited may be a combination of GLAD and AFRAID</a:t>
            </a:r>
          </a:p>
          <a:p>
            <a:pPr lvl="1"/>
            <a:r>
              <a:rPr lang="en-US" dirty="0"/>
              <a:t>Check in as deeply as possible. Check in with one or two emotions in the norm</a:t>
            </a:r>
          </a:p>
          <a:p>
            <a:pPr lvl="1"/>
            <a:r>
              <a:rPr lang="en-US" dirty="0"/>
              <a:t>Do not use anything to diminish your emotional state such as “a little”</a:t>
            </a:r>
          </a:p>
          <a:p>
            <a:pPr marL="0" indent="0">
              <a:buNone/>
            </a:pPr>
            <a:endParaRPr lang="en-US" dirty="0"/>
          </a:p>
        </p:txBody>
      </p:sp>
      <p:sp>
        <p:nvSpPr>
          <p:cNvPr id="6" name="Title 1">
            <a:extLst>
              <a:ext uri="{FF2B5EF4-FFF2-40B4-BE49-F238E27FC236}">
                <a16:creationId xmlns:a16="http://schemas.microsoft.com/office/drawing/2014/main" id="{FB26ED25-5A80-4D4F-9C17-04B043EBC8F6}"/>
              </a:ext>
            </a:extLst>
          </p:cNvPr>
          <p:cNvSpPr txBox="1">
            <a:spLocks/>
          </p:cNvSpPr>
          <p:nvPr/>
        </p:nvSpPr>
        <p:spPr>
          <a:xfrm>
            <a:off x="962400" y="5995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Self-awareness: Check In Protocol</a:t>
            </a:r>
          </a:p>
        </p:txBody>
      </p:sp>
      <p:pic>
        <p:nvPicPr>
          <p:cNvPr id="7170" name="Picture 2" descr="C: ل -T &#10;5٤: &#10;( &#10;لآ4اC رم5 &#10;A/ (1 مج4 ر &#10;(2 دلا4 V &#10;٩ orvm4ion &#10;٥٣ S&quot; عهم &#10;(ما &quot;T &#10;Team &#10;(ا اعما مم e &#10;@٣٣n٩ ">
            <a:extLst>
              <a:ext uri="{FF2B5EF4-FFF2-40B4-BE49-F238E27FC236}">
                <a16:creationId xmlns:a16="http://schemas.microsoft.com/office/drawing/2014/main" id="{67F686F9-10F3-4F26-9068-C2356326F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532" y="1903614"/>
            <a:ext cx="3942865" cy="495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7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sz="2800" dirty="0"/>
              <a:t>Self-awareness/Connection: Personal Alignment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fontScale="77500" lnSpcReduction="20000"/>
          </a:bodyPr>
          <a:lstStyle/>
          <a:p>
            <a:r>
              <a:rPr lang="en-US" dirty="0"/>
              <a:t>When to use: Use it to discover, articulate and achieve what you want. The quality of your alignment will be the quality of your results. </a:t>
            </a:r>
          </a:p>
          <a:p>
            <a:r>
              <a:rPr lang="en-US" dirty="0"/>
              <a:t>Steps: </a:t>
            </a:r>
          </a:p>
          <a:p>
            <a:pPr lvl="1"/>
            <a:r>
              <a:rPr lang="en-US" dirty="0"/>
              <a:t>Want. Answer the question: “What specifically do I want?”</a:t>
            </a:r>
          </a:p>
          <a:p>
            <a:pPr lvl="1"/>
            <a:r>
              <a:rPr lang="en-US" dirty="0"/>
              <a:t>Block. Ask yourself, “What is blocking me from having what I want?”</a:t>
            </a:r>
          </a:p>
          <a:p>
            <a:pPr lvl="1"/>
            <a:r>
              <a:rPr lang="en-US" dirty="0"/>
              <a:t>Virtue. Figure out what would remove this block by asking yourself “What virtue—if I had it— would shatter this block of mine?”</a:t>
            </a:r>
          </a:p>
          <a:p>
            <a:pPr lvl="1"/>
            <a:r>
              <a:rPr lang="en-US" dirty="0"/>
              <a:t>Shift. Pretend the virtue you identified is actually what you want.</a:t>
            </a:r>
          </a:p>
          <a:p>
            <a:pPr lvl="1"/>
            <a:r>
              <a:rPr lang="en-US" dirty="0"/>
              <a:t>Again. Repeat steps 2 to 4 until this process consistently yields a virtue that is powerful enough to shatter your blocks and get you what you originally thought you wanted.</a:t>
            </a:r>
          </a:p>
          <a:p>
            <a:pPr lvl="1"/>
            <a:r>
              <a:rPr lang="en-US" dirty="0"/>
              <a:t>Done. Now write down a personal alignment statement in the form “I want [virtue].” For example, “I want courage.”</a:t>
            </a:r>
          </a:p>
          <a:p>
            <a:pPr lvl="1"/>
            <a:r>
              <a:rPr lang="en-US" dirty="0"/>
              <a:t>Signal/Response/Assignment. Create a signal to let others know when you are practicing your alignment, and provide a response they can give you to demonstrate support. For example, “When I say/do ‘X,’ will you say/do ‘Y’?” Optionally, turn it into an assignment by saying you will do X a certain number of times per day, where X equals an activity that requires you to practice living your alignment.</a:t>
            </a:r>
          </a:p>
          <a:p>
            <a:pPr lvl="1"/>
            <a:r>
              <a:rPr lang="en-US" dirty="0"/>
              <a:t>Evidence. Write, in specific and measurable terms, the long-term evidence of practicing this alignment.</a:t>
            </a:r>
          </a:p>
          <a:p>
            <a:pPr lvl="1"/>
            <a:r>
              <a:rPr lang="en-US" dirty="0"/>
              <a:t>Help. Ask each member of your group for help. They help by giving the response you would like when you give your signal that you are practicing your alignment.</a:t>
            </a:r>
          </a:p>
          <a:p>
            <a:pPr lvl="1"/>
            <a:endParaRPr lang="en-US" dirty="0"/>
          </a:p>
        </p:txBody>
      </p:sp>
    </p:spTree>
    <p:extLst>
      <p:ext uri="{BB962C8B-B14F-4D97-AF65-F5344CB8AC3E}">
        <p14:creationId xmlns:p14="http://schemas.microsoft.com/office/powerpoint/2010/main" val="378724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sz="2800" dirty="0"/>
              <a:t>Self-awareness/Connection: Personal Alignment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dirty="0"/>
              <a:t>Commitments </a:t>
            </a:r>
          </a:p>
          <a:p>
            <a:pPr lvl="1"/>
            <a:r>
              <a:rPr lang="en-US" dirty="0"/>
              <a:t>Identify an alignment that will result in your personal change and require no change from any other person.</a:t>
            </a:r>
          </a:p>
          <a:p>
            <a:pPr lvl="1"/>
            <a:r>
              <a:rPr lang="en-US" dirty="0"/>
              <a:t>Identify blocks and wants that are specific and personal.</a:t>
            </a:r>
          </a:p>
          <a:p>
            <a:pPr lvl="1"/>
            <a:r>
              <a:rPr lang="en-US" dirty="0"/>
              <a:t>Identify blocks that, if solved, would radically increase your effectiveness in life, work, and play.</a:t>
            </a:r>
          </a:p>
          <a:p>
            <a:pPr lvl="1"/>
            <a:r>
              <a:rPr lang="en-US" dirty="0"/>
              <a:t>Choose a virtue that is about you and preferably one word long. For example: integrity, passion, self-care, peace, fun.</a:t>
            </a:r>
          </a:p>
          <a:p>
            <a:pPr lvl="1"/>
            <a:r>
              <a:rPr lang="en-US" dirty="0"/>
              <a:t>Ask for help from people who know you and/or know alignments.</a:t>
            </a:r>
          </a:p>
          <a:p>
            <a:pPr lvl="1"/>
            <a:r>
              <a:rPr lang="en-US" dirty="0"/>
              <a:t>Identify evidence that is measurable by an objective third party.</a:t>
            </a:r>
          </a:p>
          <a:p>
            <a:pPr lvl="1"/>
            <a:endParaRPr lang="en-US" dirty="0"/>
          </a:p>
        </p:txBody>
      </p:sp>
    </p:spTree>
    <p:extLst>
      <p:ext uri="{BB962C8B-B14F-4D97-AF65-F5344CB8AC3E}">
        <p14:creationId xmlns:p14="http://schemas.microsoft.com/office/powerpoint/2010/main" val="253812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03541-6B05-4CC8-BEDF-613514E439FA}"/>
              </a:ext>
            </a:extLst>
          </p:cNvPr>
          <p:cNvSpPr txBox="1">
            <a:spLocks/>
          </p:cNvSpPr>
          <p:nvPr/>
        </p:nvSpPr>
        <p:spPr>
          <a:xfrm>
            <a:off x="619206" y="2022782"/>
            <a:ext cx="7485703"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Notes</a:t>
            </a:r>
          </a:p>
          <a:p>
            <a:pPr lvl="1"/>
            <a:r>
              <a:rPr lang="en-US" dirty="0"/>
              <a:t>The most popular personal alignments are “I want (Integrity, Courage, Passion, Peace, Self-Awareness or Self-Care)”. If you are struggling with figuring out what you want, adopt the alignment “I want self-awareness.” There is no case where increased self-awareness would not be beneficial.</a:t>
            </a:r>
          </a:p>
          <a:p>
            <a:pPr lvl="1"/>
            <a:r>
              <a:rPr lang="en-US" dirty="0"/>
              <a:t>Ideally, identify both immediate and long-term evidence of your alignment. Write down results that start now (or very soon), as well as results you’ll see at least five or more years in the future.</a:t>
            </a:r>
          </a:p>
          <a:p>
            <a:pPr lvl="1"/>
            <a:r>
              <a:rPr lang="en-US" dirty="0"/>
              <a:t>As a default signal, tell your teammates or others who are close to you that you are working on your alignment when you are practicing it. If they don’t know the protocol, just tell them what virtue you are working on and ask for their help.</a:t>
            </a:r>
          </a:p>
          <a:p>
            <a:pPr lvl="1"/>
            <a:r>
              <a:rPr lang="en-US" dirty="0"/>
              <a:t>When members of a team are completing their personal alignments together (asking each other for help), the final step of the process is most powerful if done as a ceremony.</a:t>
            </a:r>
          </a:p>
          <a:p>
            <a:endParaRPr lang="en-US" dirty="0"/>
          </a:p>
          <a:p>
            <a:pPr marL="0" indent="0">
              <a:buNone/>
            </a:pPr>
            <a:endParaRPr lang="en-US" dirty="0"/>
          </a:p>
        </p:txBody>
      </p:sp>
      <p:sp>
        <p:nvSpPr>
          <p:cNvPr id="6" name="Title 1">
            <a:extLst>
              <a:ext uri="{FF2B5EF4-FFF2-40B4-BE49-F238E27FC236}">
                <a16:creationId xmlns:a16="http://schemas.microsoft.com/office/drawing/2014/main" id="{FE5F1ED8-029F-437B-905A-396745FD1D1C}"/>
              </a:ext>
            </a:extLst>
          </p:cNvPr>
          <p:cNvSpPr txBox="1">
            <a:spLocks/>
          </p:cNvSpPr>
          <p:nvPr/>
        </p:nvSpPr>
        <p:spPr>
          <a:xfrm>
            <a:off x="681521" y="397311"/>
            <a:ext cx="1119357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t>Self-awareness/Connection: Personal Alignment Protocol</a:t>
            </a:r>
            <a:endParaRPr lang="en-US" sz="2800" dirty="0"/>
          </a:p>
        </p:txBody>
      </p:sp>
      <p:pic>
        <p:nvPicPr>
          <p:cNvPr id="8194" name="Picture 2" descr="i ment &#10;is &#10;want- &#10;Fesenee &#10;passiF) &#10;spa' ">
            <a:extLst>
              <a:ext uri="{FF2B5EF4-FFF2-40B4-BE49-F238E27FC236}">
                <a16:creationId xmlns:a16="http://schemas.microsoft.com/office/drawing/2014/main" id="{10364F2A-86AD-43F4-8BCE-1935E1BC3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833" y="1945178"/>
            <a:ext cx="3847253" cy="472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33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sz="2800" dirty="0"/>
              <a:t>Self-awareness/Connection: Personal Alignment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6"/>
            <a:ext cx="10919198" cy="4635713"/>
          </a:xfrm>
        </p:spPr>
        <p:txBody>
          <a:bodyPr>
            <a:normAutofit fontScale="92500" lnSpcReduction="10000"/>
          </a:bodyPr>
          <a:lstStyle/>
          <a:p>
            <a:pPr lvl="1"/>
            <a:r>
              <a:rPr lang="en-US" dirty="0"/>
              <a:t>Want. Answer the question: “What specifically do I want?”</a:t>
            </a:r>
            <a:r>
              <a:rPr lang="zh-CN" altLang="en-US" dirty="0"/>
              <a:t> </a:t>
            </a:r>
            <a:r>
              <a:rPr lang="en-US" altLang="zh-CN" dirty="0">
                <a:solidFill>
                  <a:srgbClr val="FFC000"/>
                </a:solidFill>
              </a:rPr>
              <a:t>I</a:t>
            </a:r>
            <a:r>
              <a:rPr lang="zh-CN" altLang="en-US" dirty="0">
                <a:solidFill>
                  <a:srgbClr val="FFC000"/>
                </a:solidFill>
              </a:rPr>
              <a:t> </a:t>
            </a:r>
            <a:r>
              <a:rPr lang="en-US" altLang="zh-CN" dirty="0">
                <a:solidFill>
                  <a:srgbClr val="FFC000"/>
                </a:solidFill>
              </a:rPr>
              <a:t>want</a:t>
            </a:r>
            <a:r>
              <a:rPr lang="zh-CN" altLang="en-US" dirty="0">
                <a:solidFill>
                  <a:srgbClr val="FFC000"/>
                </a:solidFill>
              </a:rPr>
              <a:t> </a:t>
            </a:r>
            <a:r>
              <a:rPr lang="en-US" altLang="zh-CN" dirty="0">
                <a:solidFill>
                  <a:srgbClr val="FFC000"/>
                </a:solidFill>
              </a:rPr>
              <a:t>to</a:t>
            </a:r>
            <a:r>
              <a:rPr lang="zh-CN" altLang="en-US" dirty="0">
                <a:solidFill>
                  <a:srgbClr val="FFC000"/>
                </a:solidFill>
              </a:rPr>
              <a:t> </a:t>
            </a:r>
            <a:r>
              <a:rPr lang="en-US" altLang="zh-CN" dirty="0">
                <a:solidFill>
                  <a:srgbClr val="FFC000"/>
                </a:solidFill>
              </a:rPr>
              <a:t>work</a:t>
            </a:r>
            <a:r>
              <a:rPr lang="zh-CN" altLang="en-US" dirty="0">
                <a:solidFill>
                  <a:srgbClr val="FFC000"/>
                </a:solidFill>
              </a:rPr>
              <a:t> </a:t>
            </a:r>
            <a:r>
              <a:rPr lang="en-US" altLang="zh-CN" dirty="0">
                <a:solidFill>
                  <a:srgbClr val="FFC000"/>
                </a:solidFill>
              </a:rPr>
              <a:t>on</a:t>
            </a:r>
            <a:r>
              <a:rPr lang="zh-CN" altLang="en-US" dirty="0">
                <a:solidFill>
                  <a:srgbClr val="FFC000"/>
                </a:solidFill>
              </a:rPr>
              <a:t> </a:t>
            </a:r>
            <a:r>
              <a:rPr lang="en-US" altLang="zh-CN" dirty="0">
                <a:solidFill>
                  <a:srgbClr val="FFC000"/>
                </a:solidFill>
              </a:rPr>
              <a:t>some</a:t>
            </a:r>
            <a:r>
              <a:rPr lang="zh-CN" altLang="en-US" dirty="0">
                <a:solidFill>
                  <a:srgbClr val="FFC000"/>
                </a:solidFill>
              </a:rPr>
              <a:t> </a:t>
            </a:r>
            <a:r>
              <a:rPr lang="en-US" altLang="zh-CN" dirty="0">
                <a:solidFill>
                  <a:srgbClr val="FFC000"/>
                </a:solidFill>
              </a:rPr>
              <a:t>big</a:t>
            </a:r>
            <a:r>
              <a:rPr lang="zh-CN" altLang="en-US" dirty="0">
                <a:solidFill>
                  <a:srgbClr val="FFC000"/>
                </a:solidFill>
              </a:rPr>
              <a:t> </a:t>
            </a:r>
            <a:r>
              <a:rPr lang="en-US" altLang="zh-CN" dirty="0">
                <a:solidFill>
                  <a:srgbClr val="FFC000"/>
                </a:solidFill>
              </a:rPr>
              <a:t>projects</a:t>
            </a:r>
            <a:endParaRPr lang="en-US" dirty="0">
              <a:solidFill>
                <a:srgbClr val="FFC000"/>
              </a:solidFill>
            </a:endParaRPr>
          </a:p>
          <a:p>
            <a:pPr lvl="1"/>
            <a:r>
              <a:rPr lang="en-US" dirty="0"/>
              <a:t>Block. Ask yourself, “What is blocking me from having what I want?”</a:t>
            </a:r>
            <a:r>
              <a:rPr lang="zh-CN" altLang="en-US" dirty="0"/>
              <a:t> </a:t>
            </a:r>
            <a:r>
              <a:rPr lang="en-US" altLang="zh-CN" dirty="0">
                <a:solidFill>
                  <a:srgbClr val="FFC000"/>
                </a:solidFill>
              </a:rPr>
              <a:t>My</a:t>
            </a:r>
            <a:r>
              <a:rPr lang="zh-CN" altLang="en-US" dirty="0">
                <a:solidFill>
                  <a:srgbClr val="FFC000"/>
                </a:solidFill>
              </a:rPr>
              <a:t> </a:t>
            </a:r>
            <a:r>
              <a:rPr lang="en-US" altLang="zh-CN" dirty="0">
                <a:solidFill>
                  <a:srgbClr val="FFC000"/>
                </a:solidFill>
              </a:rPr>
              <a:t>manager</a:t>
            </a:r>
            <a:r>
              <a:rPr lang="zh-CN" altLang="en-US" dirty="0">
                <a:solidFill>
                  <a:srgbClr val="FFC000"/>
                </a:solidFill>
              </a:rPr>
              <a:t> </a:t>
            </a:r>
            <a:r>
              <a:rPr lang="en-US" altLang="zh-CN" dirty="0">
                <a:solidFill>
                  <a:srgbClr val="FFC000"/>
                </a:solidFill>
              </a:rPr>
              <a:t>worries</a:t>
            </a:r>
            <a:r>
              <a:rPr lang="zh-CN" altLang="en-US" dirty="0">
                <a:solidFill>
                  <a:srgbClr val="FFC000"/>
                </a:solidFill>
              </a:rPr>
              <a:t> </a:t>
            </a:r>
            <a:r>
              <a:rPr lang="en-US" altLang="zh-CN" dirty="0">
                <a:solidFill>
                  <a:srgbClr val="FFC000"/>
                </a:solidFill>
              </a:rPr>
              <a:t>my</a:t>
            </a:r>
            <a:r>
              <a:rPr lang="zh-CN" altLang="en-US" dirty="0">
                <a:solidFill>
                  <a:srgbClr val="FFC000"/>
                </a:solidFill>
              </a:rPr>
              <a:t> </a:t>
            </a:r>
            <a:r>
              <a:rPr lang="en-US" altLang="zh-CN" dirty="0">
                <a:solidFill>
                  <a:srgbClr val="FFC000"/>
                </a:solidFill>
              </a:rPr>
              <a:t>skill</a:t>
            </a:r>
            <a:r>
              <a:rPr lang="zh-CN" altLang="en-US" dirty="0">
                <a:solidFill>
                  <a:srgbClr val="FFC000"/>
                </a:solidFill>
              </a:rPr>
              <a:t> </a:t>
            </a:r>
            <a:r>
              <a:rPr lang="en-US" altLang="zh-CN" dirty="0">
                <a:solidFill>
                  <a:srgbClr val="FFC000"/>
                </a:solidFill>
              </a:rPr>
              <a:t>is</a:t>
            </a:r>
            <a:r>
              <a:rPr lang="zh-CN" altLang="en-US" dirty="0">
                <a:solidFill>
                  <a:srgbClr val="FFC000"/>
                </a:solidFill>
              </a:rPr>
              <a:t> </a:t>
            </a:r>
            <a:r>
              <a:rPr lang="en-US" altLang="zh-CN" dirty="0">
                <a:solidFill>
                  <a:srgbClr val="FFC000"/>
                </a:solidFill>
              </a:rPr>
              <a:t>not</a:t>
            </a:r>
            <a:r>
              <a:rPr lang="zh-CN" altLang="en-US" dirty="0">
                <a:solidFill>
                  <a:srgbClr val="FFC000"/>
                </a:solidFill>
              </a:rPr>
              <a:t> </a:t>
            </a:r>
            <a:r>
              <a:rPr lang="en-US" altLang="zh-CN" dirty="0">
                <a:solidFill>
                  <a:srgbClr val="FFC000"/>
                </a:solidFill>
              </a:rPr>
              <a:t>well-rounded</a:t>
            </a:r>
            <a:r>
              <a:rPr lang="zh-CN" altLang="en-US" dirty="0">
                <a:solidFill>
                  <a:srgbClr val="FFC000"/>
                </a:solidFill>
              </a:rPr>
              <a:t> </a:t>
            </a:r>
            <a:r>
              <a:rPr lang="en-US" altLang="zh-CN" dirty="0">
                <a:solidFill>
                  <a:srgbClr val="FFC000"/>
                </a:solidFill>
              </a:rPr>
              <a:t>and</a:t>
            </a:r>
            <a:r>
              <a:rPr lang="zh-CN" altLang="en-US" dirty="0">
                <a:solidFill>
                  <a:srgbClr val="FFC000"/>
                </a:solidFill>
              </a:rPr>
              <a:t> </a:t>
            </a:r>
            <a:r>
              <a:rPr lang="en-US" altLang="zh-CN" dirty="0">
                <a:solidFill>
                  <a:srgbClr val="FFC000"/>
                </a:solidFill>
              </a:rPr>
              <a:t>could</a:t>
            </a:r>
            <a:r>
              <a:rPr lang="zh-CN" altLang="en-US" dirty="0">
                <a:solidFill>
                  <a:srgbClr val="FFC000"/>
                </a:solidFill>
              </a:rPr>
              <a:t> </a:t>
            </a:r>
            <a:r>
              <a:rPr lang="en-US" altLang="zh-CN" dirty="0">
                <a:solidFill>
                  <a:srgbClr val="FFC000"/>
                </a:solidFill>
              </a:rPr>
              <a:t>not</a:t>
            </a:r>
            <a:r>
              <a:rPr lang="zh-CN" altLang="en-US" dirty="0">
                <a:solidFill>
                  <a:srgbClr val="FFC000"/>
                </a:solidFill>
              </a:rPr>
              <a:t> </a:t>
            </a:r>
            <a:r>
              <a:rPr lang="en-US" altLang="zh-CN" dirty="0">
                <a:solidFill>
                  <a:srgbClr val="FFC000"/>
                </a:solidFill>
              </a:rPr>
              <a:t>deliver</a:t>
            </a:r>
            <a:r>
              <a:rPr lang="zh-CN" altLang="en-US" dirty="0">
                <a:solidFill>
                  <a:srgbClr val="FFC000"/>
                </a:solidFill>
              </a:rPr>
              <a:t> </a:t>
            </a:r>
            <a:r>
              <a:rPr lang="en-US" altLang="zh-CN" dirty="0">
                <a:solidFill>
                  <a:srgbClr val="FFC000"/>
                </a:solidFill>
              </a:rPr>
              <a:t>on</a:t>
            </a:r>
            <a:r>
              <a:rPr lang="zh-CN" altLang="en-US" dirty="0">
                <a:solidFill>
                  <a:srgbClr val="FFC000"/>
                </a:solidFill>
              </a:rPr>
              <a:t> </a:t>
            </a:r>
            <a:r>
              <a:rPr lang="en-US" altLang="zh-CN" dirty="0">
                <a:solidFill>
                  <a:srgbClr val="FFC000"/>
                </a:solidFill>
              </a:rPr>
              <a:t>time.</a:t>
            </a:r>
            <a:endParaRPr lang="en-US" dirty="0">
              <a:solidFill>
                <a:srgbClr val="FFC000"/>
              </a:solidFill>
            </a:endParaRPr>
          </a:p>
          <a:p>
            <a:pPr lvl="1"/>
            <a:r>
              <a:rPr lang="en-US" dirty="0"/>
              <a:t>Virtue. Figure out what would remove this block by asking yourself “What virtue—if I had it— would shatter this block of mine?”</a:t>
            </a:r>
            <a:r>
              <a:rPr lang="zh-CN" altLang="en-US" dirty="0"/>
              <a:t> </a:t>
            </a:r>
            <a:r>
              <a:rPr lang="en-US" altLang="zh-CN" dirty="0">
                <a:solidFill>
                  <a:srgbClr val="FFC000"/>
                </a:solidFill>
              </a:rPr>
              <a:t>Passion</a:t>
            </a:r>
            <a:r>
              <a:rPr lang="zh-CN" altLang="en-US" dirty="0">
                <a:solidFill>
                  <a:srgbClr val="FFC000"/>
                </a:solidFill>
              </a:rPr>
              <a:t> </a:t>
            </a:r>
            <a:r>
              <a:rPr lang="en-US" altLang="zh-CN" dirty="0">
                <a:solidFill>
                  <a:srgbClr val="FFC000"/>
                </a:solidFill>
              </a:rPr>
              <a:t>would</a:t>
            </a:r>
            <a:r>
              <a:rPr lang="zh-CN" altLang="en-US" dirty="0">
                <a:solidFill>
                  <a:srgbClr val="FFC000"/>
                </a:solidFill>
              </a:rPr>
              <a:t> </a:t>
            </a:r>
            <a:r>
              <a:rPr lang="en-US" altLang="zh-CN" dirty="0">
                <a:solidFill>
                  <a:srgbClr val="FFC000"/>
                </a:solidFill>
              </a:rPr>
              <a:t>shatter</a:t>
            </a:r>
            <a:r>
              <a:rPr lang="zh-CN" altLang="en-US" dirty="0">
                <a:solidFill>
                  <a:srgbClr val="FFC000"/>
                </a:solidFill>
              </a:rPr>
              <a:t> </a:t>
            </a:r>
            <a:r>
              <a:rPr lang="en-US" altLang="zh-CN" dirty="0">
                <a:solidFill>
                  <a:srgbClr val="FFC000"/>
                </a:solidFill>
              </a:rPr>
              <a:t>this</a:t>
            </a:r>
            <a:r>
              <a:rPr lang="zh-CN" altLang="en-US" dirty="0">
                <a:solidFill>
                  <a:srgbClr val="FFC000"/>
                </a:solidFill>
              </a:rPr>
              <a:t> </a:t>
            </a:r>
            <a:r>
              <a:rPr lang="en-US" altLang="zh-CN" dirty="0">
                <a:solidFill>
                  <a:srgbClr val="FFC000"/>
                </a:solidFill>
              </a:rPr>
              <a:t>block</a:t>
            </a:r>
            <a:r>
              <a:rPr lang="zh-CN" altLang="en-US" dirty="0">
                <a:solidFill>
                  <a:srgbClr val="FFC000"/>
                </a:solidFill>
              </a:rPr>
              <a:t> </a:t>
            </a:r>
            <a:r>
              <a:rPr lang="en-US" altLang="zh-CN" dirty="0">
                <a:solidFill>
                  <a:srgbClr val="FFC000"/>
                </a:solidFill>
              </a:rPr>
              <a:t>of</a:t>
            </a:r>
            <a:r>
              <a:rPr lang="zh-CN" altLang="en-US" dirty="0">
                <a:solidFill>
                  <a:srgbClr val="FFC000"/>
                </a:solidFill>
              </a:rPr>
              <a:t> </a:t>
            </a:r>
            <a:r>
              <a:rPr lang="en-US" altLang="zh-CN" dirty="0">
                <a:solidFill>
                  <a:srgbClr val="FFC000"/>
                </a:solidFill>
              </a:rPr>
              <a:t>mine.</a:t>
            </a:r>
            <a:endParaRPr lang="en-US" dirty="0">
              <a:solidFill>
                <a:srgbClr val="FFC000"/>
              </a:solidFill>
            </a:endParaRPr>
          </a:p>
          <a:p>
            <a:pPr lvl="1"/>
            <a:r>
              <a:rPr lang="en-US" dirty="0"/>
              <a:t>Shift. Pretend the virtue you identified is actually what you want.</a:t>
            </a:r>
          </a:p>
          <a:p>
            <a:pPr lvl="1"/>
            <a:r>
              <a:rPr lang="en-US" dirty="0"/>
              <a:t>Again. Repeat steps 2 to 4 until this process consistently yields a virtue that is powerful enough to shatter your blocks and get you what you originally thought you wanted.</a:t>
            </a:r>
          </a:p>
          <a:p>
            <a:pPr lvl="1"/>
            <a:r>
              <a:rPr lang="en-US" dirty="0"/>
              <a:t>Done. Now write down a personal alignment statement in the form “I want [virtue].” For example, “I want courage.”</a:t>
            </a:r>
            <a:r>
              <a:rPr lang="zh-CN" altLang="en-US" dirty="0"/>
              <a:t> </a:t>
            </a:r>
            <a:r>
              <a:rPr lang="en-US" altLang="zh-CN" dirty="0">
                <a:solidFill>
                  <a:srgbClr val="FFC000"/>
                </a:solidFill>
              </a:rPr>
              <a:t>I</a:t>
            </a:r>
            <a:r>
              <a:rPr lang="zh-CN" altLang="en-US" dirty="0">
                <a:solidFill>
                  <a:srgbClr val="FFC000"/>
                </a:solidFill>
              </a:rPr>
              <a:t> </a:t>
            </a:r>
            <a:r>
              <a:rPr lang="en-US" altLang="zh-CN" dirty="0">
                <a:solidFill>
                  <a:srgbClr val="FFC000"/>
                </a:solidFill>
              </a:rPr>
              <a:t>want</a:t>
            </a:r>
            <a:r>
              <a:rPr lang="zh-CN" altLang="en-US" dirty="0">
                <a:solidFill>
                  <a:srgbClr val="FFC000"/>
                </a:solidFill>
              </a:rPr>
              <a:t> </a:t>
            </a:r>
            <a:r>
              <a:rPr lang="en-US" altLang="zh-CN" dirty="0">
                <a:solidFill>
                  <a:srgbClr val="FFC000"/>
                </a:solidFill>
              </a:rPr>
              <a:t>passion</a:t>
            </a:r>
            <a:endParaRPr lang="en-US" dirty="0">
              <a:solidFill>
                <a:srgbClr val="FFC000"/>
              </a:solidFill>
            </a:endParaRPr>
          </a:p>
          <a:p>
            <a:pPr lvl="1"/>
            <a:r>
              <a:rPr lang="en-US" dirty="0"/>
              <a:t>Signal/Response/Assignment. Create a signal to let others know when you are practicing your alignment, and provide a response they can give you to demonstrate support. For</a:t>
            </a:r>
            <a:r>
              <a:rPr lang="zh-CN" altLang="en-US" dirty="0"/>
              <a:t> </a:t>
            </a:r>
            <a:r>
              <a:rPr lang="en-US" dirty="0"/>
              <a:t>example, “When I say/do ‘X,’ will you say/do ‘Y’?” </a:t>
            </a:r>
            <a:r>
              <a:rPr lang="en-US" altLang="zh-CN" dirty="0">
                <a:solidFill>
                  <a:srgbClr val="FFC000"/>
                </a:solidFill>
              </a:rPr>
              <a:t>When</a:t>
            </a:r>
            <a:r>
              <a:rPr lang="zh-CN" altLang="en-US" dirty="0">
                <a:solidFill>
                  <a:srgbClr val="FFC000"/>
                </a:solidFill>
              </a:rPr>
              <a:t> </a:t>
            </a:r>
            <a:r>
              <a:rPr lang="en-US" altLang="zh-CN" dirty="0">
                <a:solidFill>
                  <a:srgbClr val="FFC000"/>
                </a:solidFill>
              </a:rPr>
              <a:t>I</a:t>
            </a:r>
            <a:r>
              <a:rPr lang="zh-CN" altLang="en-US" dirty="0">
                <a:solidFill>
                  <a:srgbClr val="FFC000"/>
                </a:solidFill>
              </a:rPr>
              <a:t> </a:t>
            </a:r>
            <a:r>
              <a:rPr lang="en-US" altLang="zh-CN" dirty="0">
                <a:solidFill>
                  <a:srgbClr val="FFC000"/>
                </a:solidFill>
              </a:rPr>
              <a:t>say</a:t>
            </a:r>
            <a:r>
              <a:rPr lang="zh-CN" altLang="en-US" dirty="0">
                <a:solidFill>
                  <a:srgbClr val="FFC000"/>
                </a:solidFill>
              </a:rPr>
              <a:t> </a:t>
            </a:r>
            <a:r>
              <a:rPr lang="en-US" altLang="zh-CN" dirty="0">
                <a:solidFill>
                  <a:srgbClr val="FFC000"/>
                </a:solidFill>
              </a:rPr>
              <a:t>“I</a:t>
            </a:r>
            <a:r>
              <a:rPr lang="zh-CN" altLang="en-US" dirty="0">
                <a:solidFill>
                  <a:srgbClr val="FFC000"/>
                </a:solidFill>
              </a:rPr>
              <a:t> </a:t>
            </a:r>
            <a:r>
              <a:rPr lang="en-US" altLang="zh-CN" dirty="0">
                <a:solidFill>
                  <a:srgbClr val="FFC000"/>
                </a:solidFill>
              </a:rPr>
              <a:t>delivered</a:t>
            </a:r>
            <a:r>
              <a:rPr lang="zh-CN" altLang="en-US" dirty="0">
                <a:solidFill>
                  <a:srgbClr val="FFC000"/>
                </a:solidFill>
              </a:rPr>
              <a:t> </a:t>
            </a:r>
            <a:r>
              <a:rPr lang="en-US" altLang="zh-CN" dirty="0">
                <a:solidFill>
                  <a:srgbClr val="FFC000"/>
                </a:solidFill>
              </a:rPr>
              <a:t>on</a:t>
            </a:r>
            <a:r>
              <a:rPr lang="zh-CN" altLang="en-US" dirty="0">
                <a:solidFill>
                  <a:srgbClr val="FFC000"/>
                </a:solidFill>
              </a:rPr>
              <a:t> </a:t>
            </a:r>
            <a:r>
              <a:rPr lang="en-US" altLang="zh-CN" dirty="0">
                <a:solidFill>
                  <a:srgbClr val="FFC000"/>
                </a:solidFill>
              </a:rPr>
              <a:t>time/learnt</a:t>
            </a:r>
            <a:r>
              <a:rPr lang="zh-CN" altLang="en-US" dirty="0">
                <a:solidFill>
                  <a:srgbClr val="FFC000"/>
                </a:solidFill>
              </a:rPr>
              <a:t> </a:t>
            </a:r>
            <a:r>
              <a:rPr lang="en-US" altLang="zh-CN" dirty="0">
                <a:solidFill>
                  <a:srgbClr val="FFC000"/>
                </a:solidFill>
              </a:rPr>
              <a:t>new</a:t>
            </a:r>
            <a:r>
              <a:rPr lang="zh-CN" altLang="en-US" dirty="0">
                <a:solidFill>
                  <a:srgbClr val="FFC000"/>
                </a:solidFill>
              </a:rPr>
              <a:t> </a:t>
            </a:r>
            <a:r>
              <a:rPr lang="en-US" altLang="zh-CN" dirty="0">
                <a:solidFill>
                  <a:srgbClr val="FFC000"/>
                </a:solidFill>
              </a:rPr>
              <a:t>skills”/share</a:t>
            </a:r>
            <a:r>
              <a:rPr lang="zh-CN" altLang="en-US" dirty="0">
                <a:solidFill>
                  <a:srgbClr val="FFC000"/>
                </a:solidFill>
              </a:rPr>
              <a:t> </a:t>
            </a:r>
            <a:r>
              <a:rPr lang="en-US" altLang="zh-CN" dirty="0">
                <a:solidFill>
                  <a:srgbClr val="FFC000"/>
                </a:solidFill>
              </a:rPr>
              <a:t>new</a:t>
            </a:r>
            <a:r>
              <a:rPr lang="zh-CN" altLang="en-US" dirty="0">
                <a:solidFill>
                  <a:srgbClr val="FFC000"/>
                </a:solidFill>
              </a:rPr>
              <a:t> </a:t>
            </a:r>
            <a:r>
              <a:rPr lang="en-US" altLang="zh-CN" dirty="0">
                <a:solidFill>
                  <a:srgbClr val="FFC000"/>
                </a:solidFill>
              </a:rPr>
              <a:t>skills</a:t>
            </a:r>
            <a:r>
              <a:rPr lang="zh-CN" altLang="en-US" dirty="0">
                <a:solidFill>
                  <a:srgbClr val="FFC000"/>
                </a:solidFill>
              </a:rPr>
              <a:t> </a:t>
            </a:r>
            <a:r>
              <a:rPr lang="en-US" altLang="zh-CN" dirty="0">
                <a:solidFill>
                  <a:srgbClr val="FFC000"/>
                </a:solidFill>
              </a:rPr>
              <a:t>with</a:t>
            </a:r>
            <a:r>
              <a:rPr lang="zh-CN" altLang="en-US" dirty="0">
                <a:solidFill>
                  <a:srgbClr val="FFC000"/>
                </a:solidFill>
              </a:rPr>
              <a:t> </a:t>
            </a:r>
            <a:r>
              <a:rPr lang="en-US" altLang="zh-CN" dirty="0">
                <a:solidFill>
                  <a:srgbClr val="FFC000"/>
                </a:solidFill>
              </a:rPr>
              <a:t>you</a:t>
            </a:r>
            <a:r>
              <a:rPr lang="zh-CN" altLang="en-US" dirty="0">
                <a:solidFill>
                  <a:srgbClr val="FFC000"/>
                </a:solidFill>
              </a:rPr>
              <a:t> </a:t>
            </a:r>
            <a:r>
              <a:rPr lang="en-US" altLang="zh-CN" dirty="0">
                <a:solidFill>
                  <a:srgbClr val="FFC000"/>
                </a:solidFill>
              </a:rPr>
              <a:t>I</a:t>
            </a:r>
            <a:r>
              <a:rPr lang="zh-CN" altLang="en-US" dirty="0">
                <a:solidFill>
                  <a:srgbClr val="FFC000"/>
                </a:solidFill>
              </a:rPr>
              <a:t> </a:t>
            </a:r>
            <a:r>
              <a:rPr lang="en-US" altLang="zh-CN" dirty="0">
                <a:solidFill>
                  <a:srgbClr val="FFC000"/>
                </a:solidFill>
              </a:rPr>
              <a:t>learnt,</a:t>
            </a:r>
            <a:r>
              <a:rPr lang="zh-CN" altLang="en-US" dirty="0">
                <a:solidFill>
                  <a:srgbClr val="FFC000"/>
                </a:solidFill>
              </a:rPr>
              <a:t> </a:t>
            </a:r>
            <a:r>
              <a:rPr lang="en-US" altLang="zh-CN" dirty="0">
                <a:solidFill>
                  <a:srgbClr val="FFC000"/>
                </a:solidFill>
              </a:rPr>
              <a:t>you</a:t>
            </a:r>
            <a:r>
              <a:rPr lang="zh-CN" altLang="en-US" dirty="0">
                <a:solidFill>
                  <a:srgbClr val="FFC000"/>
                </a:solidFill>
              </a:rPr>
              <a:t> </a:t>
            </a:r>
            <a:r>
              <a:rPr lang="en-US" altLang="zh-CN" dirty="0">
                <a:solidFill>
                  <a:srgbClr val="FFC000"/>
                </a:solidFill>
              </a:rPr>
              <a:t>say</a:t>
            </a:r>
            <a:r>
              <a:rPr lang="zh-CN" altLang="en-US" dirty="0">
                <a:solidFill>
                  <a:srgbClr val="FFC000"/>
                </a:solidFill>
              </a:rPr>
              <a:t> </a:t>
            </a:r>
            <a:r>
              <a:rPr lang="en-US" altLang="zh-CN" dirty="0">
                <a:solidFill>
                  <a:srgbClr val="FFC000"/>
                </a:solidFill>
              </a:rPr>
              <a:t>“Go</a:t>
            </a:r>
            <a:r>
              <a:rPr lang="zh-CN" altLang="en-US" dirty="0">
                <a:solidFill>
                  <a:srgbClr val="FFC000"/>
                </a:solidFill>
              </a:rPr>
              <a:t> </a:t>
            </a:r>
            <a:r>
              <a:rPr lang="en-US" altLang="zh-CN" dirty="0">
                <a:solidFill>
                  <a:srgbClr val="FFC000"/>
                </a:solidFill>
              </a:rPr>
              <a:t>Eric”</a:t>
            </a:r>
            <a:endParaRPr lang="en-US" dirty="0">
              <a:solidFill>
                <a:srgbClr val="FFC000"/>
              </a:solidFill>
            </a:endParaRPr>
          </a:p>
          <a:p>
            <a:pPr lvl="1"/>
            <a:r>
              <a:rPr lang="en-US" dirty="0"/>
              <a:t>Evidence. Write, in specific and measurable terms, the long-term evidence of practicing this alignment.</a:t>
            </a:r>
          </a:p>
          <a:p>
            <a:pPr marL="457200" lvl="1" indent="0">
              <a:buNone/>
            </a:pPr>
            <a:r>
              <a:rPr lang="zh-CN" altLang="en-US" dirty="0"/>
              <a:t>      </a:t>
            </a:r>
            <a:r>
              <a:rPr lang="en-US" altLang="zh-CN" dirty="0">
                <a:solidFill>
                  <a:srgbClr val="FFC000"/>
                </a:solidFill>
              </a:rPr>
              <a:t>“Write</a:t>
            </a:r>
            <a:r>
              <a:rPr lang="zh-CN" altLang="en-US" dirty="0">
                <a:solidFill>
                  <a:srgbClr val="FFC000"/>
                </a:solidFill>
              </a:rPr>
              <a:t> </a:t>
            </a:r>
            <a:r>
              <a:rPr lang="en-US" altLang="zh-CN" dirty="0">
                <a:solidFill>
                  <a:srgbClr val="FFC000"/>
                </a:solidFill>
              </a:rPr>
              <a:t>an</a:t>
            </a:r>
            <a:r>
              <a:rPr lang="zh-CN" altLang="en-US" dirty="0">
                <a:solidFill>
                  <a:srgbClr val="FFC000"/>
                </a:solidFill>
              </a:rPr>
              <a:t> </a:t>
            </a:r>
            <a:r>
              <a:rPr lang="en-US" altLang="zh-CN" dirty="0">
                <a:solidFill>
                  <a:srgbClr val="FFC000"/>
                </a:solidFill>
              </a:rPr>
              <a:t>email</a:t>
            </a:r>
            <a:r>
              <a:rPr lang="zh-CN" altLang="en-US" dirty="0">
                <a:solidFill>
                  <a:srgbClr val="FFC000"/>
                </a:solidFill>
              </a:rPr>
              <a:t> </a:t>
            </a:r>
            <a:r>
              <a:rPr lang="en-US" altLang="zh-CN" dirty="0">
                <a:solidFill>
                  <a:srgbClr val="FFC000"/>
                </a:solidFill>
              </a:rPr>
              <a:t>to</a:t>
            </a:r>
            <a:r>
              <a:rPr lang="zh-CN" altLang="en-US" dirty="0">
                <a:solidFill>
                  <a:srgbClr val="FFC000"/>
                </a:solidFill>
              </a:rPr>
              <a:t> </a:t>
            </a:r>
            <a:r>
              <a:rPr lang="en-US" altLang="zh-CN" dirty="0">
                <a:solidFill>
                  <a:srgbClr val="FFC000"/>
                </a:solidFill>
              </a:rPr>
              <a:t>my</a:t>
            </a:r>
            <a:r>
              <a:rPr lang="zh-CN" altLang="en-US" dirty="0">
                <a:solidFill>
                  <a:srgbClr val="FFC000"/>
                </a:solidFill>
              </a:rPr>
              <a:t> </a:t>
            </a:r>
            <a:r>
              <a:rPr lang="en-US" altLang="zh-CN" dirty="0">
                <a:solidFill>
                  <a:srgbClr val="FFC000"/>
                </a:solidFill>
              </a:rPr>
              <a:t>manager</a:t>
            </a:r>
            <a:r>
              <a:rPr lang="zh-CN" altLang="en-US" dirty="0">
                <a:solidFill>
                  <a:srgbClr val="FFC000"/>
                </a:solidFill>
              </a:rPr>
              <a:t> </a:t>
            </a:r>
            <a:r>
              <a:rPr lang="en-US" altLang="zh-CN" dirty="0">
                <a:solidFill>
                  <a:srgbClr val="FFC000"/>
                </a:solidFill>
              </a:rPr>
              <a:t>on</a:t>
            </a:r>
            <a:r>
              <a:rPr lang="zh-CN" altLang="en-US" dirty="0">
                <a:solidFill>
                  <a:srgbClr val="FFC000"/>
                </a:solidFill>
              </a:rPr>
              <a:t> </a:t>
            </a:r>
            <a:r>
              <a:rPr lang="en-US" altLang="zh-CN" dirty="0">
                <a:solidFill>
                  <a:srgbClr val="FFC000"/>
                </a:solidFill>
              </a:rPr>
              <a:t>how</a:t>
            </a:r>
            <a:r>
              <a:rPr lang="zh-CN" altLang="en-US" dirty="0">
                <a:solidFill>
                  <a:srgbClr val="FFC000"/>
                </a:solidFill>
              </a:rPr>
              <a:t> </a:t>
            </a:r>
            <a:r>
              <a:rPr lang="en-US" altLang="zh-CN" dirty="0">
                <a:solidFill>
                  <a:srgbClr val="FFC000"/>
                </a:solidFill>
              </a:rPr>
              <a:t>many</a:t>
            </a:r>
            <a:r>
              <a:rPr lang="zh-CN" altLang="en-US" dirty="0">
                <a:solidFill>
                  <a:srgbClr val="FFC000"/>
                </a:solidFill>
              </a:rPr>
              <a:t> </a:t>
            </a:r>
            <a:r>
              <a:rPr lang="en-US" altLang="zh-CN" dirty="0">
                <a:solidFill>
                  <a:srgbClr val="FFC000"/>
                </a:solidFill>
              </a:rPr>
              <a:t>tasks</a:t>
            </a:r>
            <a:r>
              <a:rPr lang="zh-CN" altLang="en-US" dirty="0">
                <a:solidFill>
                  <a:srgbClr val="FFC000"/>
                </a:solidFill>
              </a:rPr>
              <a:t> </a:t>
            </a:r>
            <a:r>
              <a:rPr lang="en-US" altLang="zh-CN" dirty="0">
                <a:solidFill>
                  <a:srgbClr val="FFC000"/>
                </a:solidFill>
              </a:rPr>
              <a:t>I</a:t>
            </a:r>
            <a:r>
              <a:rPr lang="zh-CN" altLang="en-US" dirty="0">
                <a:solidFill>
                  <a:srgbClr val="FFC000"/>
                </a:solidFill>
              </a:rPr>
              <a:t> </a:t>
            </a:r>
            <a:r>
              <a:rPr lang="en-US" altLang="zh-CN" dirty="0">
                <a:solidFill>
                  <a:srgbClr val="FFC000"/>
                </a:solidFill>
              </a:rPr>
              <a:t>deliver</a:t>
            </a:r>
            <a:r>
              <a:rPr lang="zh-CN" altLang="en-US" dirty="0">
                <a:solidFill>
                  <a:srgbClr val="FFC000"/>
                </a:solidFill>
              </a:rPr>
              <a:t> </a:t>
            </a:r>
            <a:r>
              <a:rPr lang="en-US" altLang="zh-CN" dirty="0">
                <a:solidFill>
                  <a:srgbClr val="FFC000"/>
                </a:solidFill>
              </a:rPr>
              <a:t>on</a:t>
            </a:r>
            <a:r>
              <a:rPr lang="zh-CN" altLang="en-US" dirty="0">
                <a:solidFill>
                  <a:srgbClr val="FFC000"/>
                </a:solidFill>
              </a:rPr>
              <a:t> </a:t>
            </a:r>
            <a:r>
              <a:rPr lang="en-US" altLang="zh-CN" dirty="0">
                <a:solidFill>
                  <a:srgbClr val="FFC000"/>
                </a:solidFill>
              </a:rPr>
              <a:t>time</a:t>
            </a:r>
            <a:r>
              <a:rPr lang="zh-CN" altLang="en-US" dirty="0">
                <a:solidFill>
                  <a:srgbClr val="FFC000"/>
                </a:solidFill>
              </a:rPr>
              <a:t> </a:t>
            </a:r>
            <a:r>
              <a:rPr lang="en-US" altLang="zh-CN" dirty="0">
                <a:solidFill>
                  <a:srgbClr val="FFC000"/>
                </a:solidFill>
              </a:rPr>
              <a:t>and</a:t>
            </a:r>
            <a:r>
              <a:rPr lang="zh-CN" altLang="en-US" dirty="0">
                <a:solidFill>
                  <a:srgbClr val="FFC000"/>
                </a:solidFill>
              </a:rPr>
              <a:t> </a:t>
            </a:r>
            <a:r>
              <a:rPr lang="en-US" altLang="zh-CN" dirty="0">
                <a:solidFill>
                  <a:srgbClr val="FFC000"/>
                </a:solidFill>
              </a:rPr>
              <a:t>what</a:t>
            </a:r>
            <a:r>
              <a:rPr lang="zh-CN" altLang="en-US" dirty="0">
                <a:solidFill>
                  <a:srgbClr val="FFC000"/>
                </a:solidFill>
              </a:rPr>
              <a:t> </a:t>
            </a:r>
            <a:r>
              <a:rPr lang="en-US" altLang="zh-CN" dirty="0">
                <a:solidFill>
                  <a:srgbClr val="FFC000"/>
                </a:solidFill>
              </a:rPr>
              <a:t>new</a:t>
            </a:r>
            <a:r>
              <a:rPr lang="zh-CN" altLang="en-US" dirty="0">
                <a:solidFill>
                  <a:srgbClr val="FFC000"/>
                </a:solidFill>
              </a:rPr>
              <a:t> </a:t>
            </a:r>
            <a:r>
              <a:rPr lang="en-US" altLang="zh-CN" dirty="0">
                <a:solidFill>
                  <a:srgbClr val="FFC000"/>
                </a:solidFill>
              </a:rPr>
              <a:t>skills</a:t>
            </a:r>
            <a:r>
              <a:rPr lang="zh-CN" altLang="en-US" dirty="0">
                <a:solidFill>
                  <a:srgbClr val="FFC000"/>
                </a:solidFill>
              </a:rPr>
              <a:t> </a:t>
            </a:r>
            <a:r>
              <a:rPr lang="en-US" altLang="zh-CN" dirty="0">
                <a:solidFill>
                  <a:srgbClr val="FFC000"/>
                </a:solidFill>
              </a:rPr>
              <a:t>learnt”</a:t>
            </a:r>
            <a:endParaRPr lang="en-US" dirty="0">
              <a:solidFill>
                <a:srgbClr val="FFC000"/>
              </a:solidFill>
            </a:endParaRPr>
          </a:p>
          <a:p>
            <a:pPr lvl="1"/>
            <a:endParaRPr lang="en-US" dirty="0"/>
          </a:p>
        </p:txBody>
      </p:sp>
    </p:spTree>
    <p:extLst>
      <p:ext uri="{BB962C8B-B14F-4D97-AF65-F5344CB8AC3E}">
        <p14:creationId xmlns:p14="http://schemas.microsoft.com/office/powerpoint/2010/main" val="864422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Freedom: Pass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dirty="0"/>
              <a:t>The Pass protocol is how you decline to participate in something. Use it anytime you don’t want to participate in an activity.</a:t>
            </a:r>
          </a:p>
          <a:p>
            <a:r>
              <a:rPr lang="en-US" b="1" dirty="0"/>
              <a:t>Steps</a:t>
            </a:r>
          </a:p>
          <a:p>
            <a:pPr lvl="1"/>
            <a:r>
              <a:rPr lang="en-US" dirty="0"/>
              <a:t>When you’ve decided not to participate, say “I pass.”</a:t>
            </a:r>
          </a:p>
          <a:p>
            <a:pPr lvl="1"/>
            <a:r>
              <a:rPr lang="en-US" dirty="0" err="1"/>
              <a:t>Unpass</a:t>
            </a:r>
            <a:r>
              <a:rPr lang="en-US" dirty="0"/>
              <a:t> any time you desire. </a:t>
            </a:r>
            <a:r>
              <a:rPr lang="en-US" dirty="0" err="1"/>
              <a:t>Unpass</a:t>
            </a:r>
            <a:r>
              <a:rPr lang="en-US" dirty="0"/>
              <a:t> as soon as you know you want to participate again by saying “I </a:t>
            </a:r>
            <a:r>
              <a:rPr lang="en-US" dirty="0" err="1"/>
              <a:t>unpass</a:t>
            </a:r>
            <a:r>
              <a:rPr lang="en-US" dirty="0"/>
              <a:t>.”</a:t>
            </a:r>
          </a:p>
          <a:p>
            <a:r>
              <a:rPr lang="en-US" b="1" dirty="0"/>
              <a:t>Commitments</a:t>
            </a:r>
          </a:p>
          <a:p>
            <a:pPr lvl="1"/>
            <a:r>
              <a:rPr lang="en-US" dirty="0">
                <a:solidFill>
                  <a:srgbClr val="FFC000"/>
                </a:solidFill>
              </a:rPr>
              <a:t>Hold reasons for passing private.</a:t>
            </a:r>
          </a:p>
          <a:p>
            <a:pPr lvl="1"/>
            <a:r>
              <a:rPr lang="en-US" dirty="0"/>
              <a:t>Pass on something as soon as you are aware you are going to pass.</a:t>
            </a:r>
          </a:p>
          <a:p>
            <a:pPr lvl="1"/>
            <a:r>
              <a:rPr lang="en-US" dirty="0">
                <a:solidFill>
                  <a:srgbClr val="FFC000"/>
                </a:solidFill>
              </a:rPr>
              <a:t>Respect the right of others to pass without explanation.</a:t>
            </a:r>
          </a:p>
          <a:p>
            <a:pPr lvl="1"/>
            <a:r>
              <a:rPr lang="en-US" dirty="0"/>
              <a:t>Support those who pass by not discussing them or their pass.</a:t>
            </a:r>
          </a:p>
          <a:p>
            <a:pPr lvl="1"/>
            <a:r>
              <a:rPr lang="en-US" dirty="0"/>
              <a:t>Do not judge, shame, hassle, interrogate or punish anyone who passes.</a:t>
            </a:r>
          </a:p>
        </p:txBody>
      </p:sp>
    </p:spTree>
    <p:extLst>
      <p:ext uri="{BB962C8B-B14F-4D97-AF65-F5344CB8AC3E}">
        <p14:creationId xmlns:p14="http://schemas.microsoft.com/office/powerpoint/2010/main" val="1944856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Freedom: Pass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b="1" dirty="0"/>
              <a:t>Commitments</a:t>
            </a:r>
          </a:p>
          <a:p>
            <a:pPr lvl="1"/>
            <a:r>
              <a:rPr lang="en-US" dirty="0"/>
              <a:t>Return as soon as you can and are able to keep the Core Commitments.</a:t>
            </a:r>
          </a:p>
          <a:p>
            <a:pPr lvl="1"/>
            <a:r>
              <a:rPr lang="en-US" dirty="0"/>
              <a:t>Return and </a:t>
            </a:r>
            <a:r>
              <a:rPr lang="en-US" dirty="0">
                <a:hlinkClick r:id="rId2"/>
              </a:rPr>
              <a:t>Check In</a:t>
            </a:r>
            <a:r>
              <a:rPr lang="en-US" dirty="0"/>
              <a:t> without unduly calling attention to your return.</a:t>
            </a:r>
          </a:p>
          <a:p>
            <a:pPr lvl="1"/>
            <a:r>
              <a:rPr lang="en-US" dirty="0"/>
              <a:t>Do not judge, shame, hassle, interrogate, or punish anyone who checks out.</a:t>
            </a:r>
          </a:p>
          <a:p>
            <a:r>
              <a:rPr lang="en-US" b="1" dirty="0"/>
              <a:t>Notes</a:t>
            </a:r>
          </a:p>
          <a:p>
            <a:pPr lvl="1"/>
            <a:r>
              <a:rPr lang="en-US" dirty="0"/>
              <a:t>When you Check Out do it as calmly and gracefully as possible so as to cause minimal disruption to others.</a:t>
            </a:r>
          </a:p>
          <a:p>
            <a:pPr lvl="1"/>
            <a:r>
              <a:rPr lang="en-US" dirty="0"/>
              <a:t>Check Out if your emotional state is hindering your success, if your receptivity to new information is too low, or if you do not know what you want.</a:t>
            </a:r>
          </a:p>
          <a:p>
            <a:pPr lvl="1"/>
            <a:r>
              <a:rPr lang="en-US" dirty="0"/>
              <a:t>Check Out is an admission that you are unable to contribute at the present time.</a:t>
            </a:r>
          </a:p>
          <a:p>
            <a:pPr lvl="1"/>
            <a:endParaRPr lang="en-US" dirty="0"/>
          </a:p>
        </p:txBody>
      </p:sp>
    </p:spTree>
    <p:extLst>
      <p:ext uri="{BB962C8B-B14F-4D97-AF65-F5344CB8AC3E}">
        <p14:creationId xmlns:p14="http://schemas.microsoft.com/office/powerpoint/2010/main" val="2751259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Productivity: Perfection Game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dirty="0"/>
              <a:t>The Perfection Game protocol will support you in your desire to aggregate the best ideas. Use it whenever you desire to improve something you’ve created.</a:t>
            </a:r>
          </a:p>
          <a:p>
            <a:r>
              <a:rPr lang="en-US" b="1" dirty="0"/>
              <a:t>Steps</a:t>
            </a:r>
          </a:p>
          <a:p>
            <a:pPr lvl="1"/>
            <a:r>
              <a:rPr lang="en-US" dirty="0" err="1"/>
              <a:t>Perfectee</a:t>
            </a:r>
            <a:r>
              <a:rPr lang="en-US" dirty="0"/>
              <a:t> performs an act or presents an object for perfection, optionally saying “Begin” and “End” to notify the </a:t>
            </a:r>
            <a:r>
              <a:rPr lang="en-US" dirty="0" err="1"/>
              <a:t>Perfector</a:t>
            </a:r>
            <a:r>
              <a:rPr lang="en-US" dirty="0"/>
              <a:t> of the start and end of the performance.</a:t>
            </a:r>
          </a:p>
          <a:p>
            <a:pPr lvl="1"/>
            <a:r>
              <a:rPr lang="en-US" dirty="0" err="1"/>
              <a:t>Perfector</a:t>
            </a:r>
            <a:r>
              <a:rPr lang="en-US" dirty="0"/>
              <a:t> rates the value of the performance or object on a scale of 1 to 10 based on how much value the </a:t>
            </a:r>
            <a:r>
              <a:rPr lang="en-US" dirty="0" err="1"/>
              <a:t>Perfector</a:t>
            </a:r>
            <a:r>
              <a:rPr lang="en-US" dirty="0"/>
              <a:t> believes he or she can add.</a:t>
            </a:r>
          </a:p>
          <a:p>
            <a:pPr lvl="1"/>
            <a:r>
              <a:rPr lang="en-US" dirty="0" err="1"/>
              <a:t>Perfector</a:t>
            </a:r>
            <a:r>
              <a:rPr lang="en-US" dirty="0"/>
              <a:t> says “What I liked about the performance or object was X,” and proceeds to list the qualities of the object the </a:t>
            </a:r>
            <a:r>
              <a:rPr lang="en-US" dirty="0" err="1"/>
              <a:t>Perfector</a:t>
            </a:r>
            <a:r>
              <a:rPr lang="en-US" dirty="0"/>
              <a:t> thought were of high quality or should be amplified.</a:t>
            </a:r>
          </a:p>
          <a:p>
            <a:pPr lvl="1"/>
            <a:r>
              <a:rPr lang="en-US" dirty="0" err="1"/>
              <a:t>Perfector</a:t>
            </a:r>
            <a:r>
              <a:rPr lang="en-US" dirty="0"/>
              <a:t> offers the improvements to the performance or object required for it to be rated a 10 by saying “To make it a ten, you would have to do X.”</a:t>
            </a:r>
          </a:p>
          <a:p>
            <a:pPr marL="457200" lvl="1" indent="0">
              <a:buNone/>
            </a:pPr>
            <a:endParaRPr lang="en-US" dirty="0"/>
          </a:p>
        </p:txBody>
      </p:sp>
    </p:spTree>
    <p:extLst>
      <p:ext uri="{BB962C8B-B14F-4D97-AF65-F5344CB8AC3E}">
        <p14:creationId xmlns:p14="http://schemas.microsoft.com/office/powerpoint/2010/main" val="141764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Productivity: Perfection Game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b="1" dirty="0"/>
              <a:t>Commitments</a:t>
            </a:r>
          </a:p>
          <a:p>
            <a:pPr lvl="1"/>
            <a:r>
              <a:rPr lang="en-US" dirty="0"/>
              <a:t>Accept perfecting without argument.</a:t>
            </a:r>
          </a:p>
          <a:p>
            <a:pPr lvl="1"/>
            <a:r>
              <a:rPr lang="en-US" dirty="0"/>
              <a:t>Give only positive comments: what you like and what it would take to “give it a 10.”</a:t>
            </a:r>
          </a:p>
          <a:p>
            <a:pPr lvl="1"/>
            <a:r>
              <a:rPr lang="en-US" dirty="0"/>
              <a:t>Abstain from mentioning what you don’t like or being negative in other ways.</a:t>
            </a:r>
          </a:p>
          <a:p>
            <a:pPr lvl="1"/>
            <a:r>
              <a:rPr lang="en-US" dirty="0"/>
              <a:t>Withhold points only if you can think of improvements.</a:t>
            </a:r>
          </a:p>
          <a:p>
            <a:pPr lvl="1"/>
            <a:r>
              <a:rPr lang="en-US" dirty="0"/>
              <a:t>Use ratings that reflect a scale of improvement rather than a scale of how much you liked the object.</a:t>
            </a:r>
          </a:p>
          <a:p>
            <a:pPr lvl="1"/>
            <a:r>
              <a:rPr lang="en-US" dirty="0"/>
              <a:t>If you cannot say something you liked about the object or specifically say how to make the object better, you must give it a 10.</a:t>
            </a:r>
          </a:p>
        </p:txBody>
      </p:sp>
    </p:spTree>
    <p:extLst>
      <p:ext uri="{BB962C8B-B14F-4D97-AF65-F5344CB8AC3E}">
        <p14:creationId xmlns:p14="http://schemas.microsoft.com/office/powerpoint/2010/main" val="181775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D75C-1DD9-4577-A883-964B487B65B7}"/>
              </a:ext>
            </a:extLst>
          </p:cNvPr>
          <p:cNvSpPr>
            <a:spLocks noGrp="1"/>
          </p:cNvSpPr>
          <p:nvPr>
            <p:ph type="title"/>
          </p:nvPr>
        </p:nvSpPr>
        <p:spPr/>
        <p:txBody>
          <a:bodyPr/>
          <a:lstStyle/>
          <a:p>
            <a:r>
              <a:rPr lang="en-US" sz="3600" dirty="0"/>
              <a:t>Can you say these things about your teams?</a:t>
            </a:r>
          </a:p>
        </p:txBody>
      </p:sp>
      <p:sp>
        <p:nvSpPr>
          <p:cNvPr id="5" name="Content Placeholder 4">
            <a:extLst>
              <a:ext uri="{FF2B5EF4-FFF2-40B4-BE49-F238E27FC236}">
                <a16:creationId xmlns:a16="http://schemas.microsoft.com/office/drawing/2014/main" id="{DD26FE19-141A-4B32-B919-B23DC779518C}"/>
              </a:ext>
            </a:extLst>
          </p:cNvPr>
          <p:cNvSpPr>
            <a:spLocks noGrp="1"/>
          </p:cNvSpPr>
          <p:nvPr>
            <p:ph sz="half" idx="1"/>
          </p:nvPr>
        </p:nvSpPr>
        <p:spPr>
          <a:xfrm>
            <a:off x="818712" y="2222287"/>
            <a:ext cx="10794168" cy="4294891"/>
          </a:xfrm>
        </p:spPr>
        <p:txBody>
          <a:bodyPr>
            <a:normAutofit/>
          </a:bodyPr>
          <a:lstStyle/>
          <a:p>
            <a:r>
              <a:rPr lang="en-US" b="1" dirty="0"/>
              <a:t>Can you say these things about your teams?</a:t>
            </a:r>
          </a:p>
          <a:p>
            <a:pPr lvl="1"/>
            <a:r>
              <a:rPr lang="en-US" dirty="0"/>
              <a:t>My projects effortlessly complete on schedule and in budget every time.</a:t>
            </a:r>
          </a:p>
          <a:p>
            <a:pPr lvl="1"/>
            <a:r>
              <a:rPr lang="en-US" dirty="0"/>
              <a:t>Every team I’ve ever been on has shared vision.</a:t>
            </a:r>
          </a:p>
          <a:p>
            <a:pPr lvl="1"/>
            <a:r>
              <a:rPr lang="en-US" dirty="0"/>
              <a:t>In meetings, we only ever do what will get results.</a:t>
            </a:r>
          </a:p>
          <a:p>
            <a:pPr lvl="1"/>
            <a:r>
              <a:rPr lang="en-US" dirty="0"/>
              <a:t>No one here blames “management”, or anyone else, if they don’t get what they want.</a:t>
            </a:r>
          </a:p>
          <a:p>
            <a:pPr lvl="1"/>
            <a:r>
              <a:rPr lang="en-US" dirty="0"/>
              <a:t>Everybody here shares their best ideas right away.</a:t>
            </a:r>
          </a:p>
          <a:p>
            <a:pPr lvl="1"/>
            <a:r>
              <a:rPr lang="en-US" dirty="0"/>
              <a:t>Ideas are immediately unanimously approved, improved, or rejected by the team.</a:t>
            </a:r>
          </a:p>
          <a:p>
            <a:pPr lvl="1"/>
            <a:r>
              <a:rPr lang="en-US" dirty="0"/>
              <a:t>Action on approved ideas begins immediately.</a:t>
            </a:r>
          </a:p>
          <a:p>
            <a:pPr lvl="1"/>
            <a:r>
              <a:rPr lang="en-US" dirty="0"/>
              <a:t>Conflict is always resolved swiftly and productively.</a:t>
            </a:r>
          </a:p>
          <a:p>
            <a:r>
              <a:rPr lang="en-US" altLang="zh-CN" dirty="0"/>
              <a:t>Such</a:t>
            </a:r>
            <a:r>
              <a:rPr lang="zh-CN" altLang="en-US" dirty="0"/>
              <a:t> </a:t>
            </a:r>
            <a:r>
              <a:rPr lang="en-US" altLang="zh-CN" dirty="0"/>
              <a:t>teams</a:t>
            </a:r>
            <a:r>
              <a:rPr lang="zh-CN" altLang="en-US" dirty="0"/>
              <a:t> </a:t>
            </a:r>
            <a:r>
              <a:rPr lang="en-US" altLang="zh-CN" dirty="0"/>
              <a:t>are</a:t>
            </a:r>
            <a:r>
              <a:rPr lang="zh-CN" altLang="en-US" dirty="0"/>
              <a:t> </a:t>
            </a:r>
            <a:r>
              <a:rPr lang="en-US" altLang="zh-CN" dirty="0"/>
              <a:t>called</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teams.</a:t>
            </a:r>
            <a:r>
              <a:rPr lang="zh-CN" altLang="en-US" dirty="0"/>
              <a:t> </a:t>
            </a:r>
            <a:endParaRPr lang="en-US" dirty="0"/>
          </a:p>
        </p:txBody>
      </p:sp>
    </p:spTree>
    <p:extLst>
      <p:ext uri="{BB962C8B-B14F-4D97-AF65-F5344CB8AC3E}">
        <p14:creationId xmlns:p14="http://schemas.microsoft.com/office/powerpoint/2010/main" val="312346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Productivity: Perfection Game Protocol</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dirty="0"/>
              <a:t>Notes</a:t>
            </a:r>
          </a:p>
          <a:p>
            <a:pPr lvl="1"/>
            <a:r>
              <a:rPr lang="en-US" dirty="0"/>
              <a:t>A rating of 10 means you are unable to add value, and a rating of 5 means you will specifically describe how to make the object at least twice as good.</a:t>
            </a:r>
          </a:p>
          <a:p>
            <a:pPr lvl="1"/>
            <a:r>
              <a:rPr lang="en-US" dirty="0"/>
              <a:t>The important information to transmit in the Perfection Game protocol improves the performance or object. For example, “The ideal sound of a finger snap for me is one that is crisp, has sufficient volume, and startles me somewhat. To get a 10, you would have to increase your crispness.”</a:t>
            </a:r>
          </a:p>
          <a:p>
            <a:pPr lvl="1"/>
            <a:r>
              <a:rPr lang="en-US" dirty="0"/>
              <a:t>As a </a:t>
            </a:r>
            <a:r>
              <a:rPr lang="en-US" dirty="0" err="1"/>
              <a:t>perfectee</a:t>
            </a:r>
            <a:r>
              <a:rPr lang="en-US" dirty="0"/>
              <a:t>, you may only ask questions to clarify or gather more information for improvement. If you disagree with the ideas given to you, simply don’t include them.</a:t>
            </a:r>
          </a:p>
        </p:txBody>
      </p:sp>
    </p:spTree>
    <p:extLst>
      <p:ext uri="{BB962C8B-B14F-4D97-AF65-F5344CB8AC3E}">
        <p14:creationId xmlns:p14="http://schemas.microsoft.com/office/powerpoint/2010/main" val="59052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Productivity: Perfection Game Protocol</a:t>
            </a:r>
          </a:p>
        </p:txBody>
      </p:sp>
      <p:sp>
        <p:nvSpPr>
          <p:cNvPr id="5" name="Content Placeholder 4">
            <a:extLst>
              <a:ext uri="{FF2B5EF4-FFF2-40B4-BE49-F238E27FC236}">
                <a16:creationId xmlns:a16="http://schemas.microsoft.com/office/drawing/2014/main" id="{274F5EB1-F8D8-44FF-88B1-B60A82C95E74}"/>
              </a:ext>
            </a:extLst>
          </p:cNvPr>
          <p:cNvSpPr>
            <a:spLocks noGrp="1"/>
          </p:cNvSpPr>
          <p:nvPr>
            <p:ph idx="1"/>
          </p:nvPr>
        </p:nvSpPr>
        <p:spPr/>
        <p:txBody>
          <a:bodyPr/>
          <a:lstStyle/>
          <a:p>
            <a:endParaRPr lang="en-US"/>
          </a:p>
        </p:txBody>
      </p:sp>
      <p:pic>
        <p:nvPicPr>
          <p:cNvPr id="9218" name="Picture 2" descr="나 ; 내냐 11罵1腱1毳斗11힑If풥!쉬!\11뿤11111법1!!111111시11斝11111푘1111회1되1해1취1Ⅱi11기1琶Ⅱ14넣1耳1111*曇훼;ÅI隣i &#10;℃ &#10;0 &#10;卡 ">
            <a:extLst>
              <a:ext uri="{FF2B5EF4-FFF2-40B4-BE49-F238E27FC236}">
                <a16:creationId xmlns:a16="http://schemas.microsoft.com/office/drawing/2014/main" id="{E2B702B4-4C82-40DD-8490-134B49FA2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28" y="1915590"/>
            <a:ext cx="4217063" cy="49424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0 ′ メ つ ” d レ 響 ? や 外 &#10;' 1 刊 ー 十 門 s ( &#10;0 ′ ー ~ ? コ の s 陸 ? 心 &#10;~ つ ア ">
            <a:extLst>
              <a:ext uri="{FF2B5EF4-FFF2-40B4-BE49-F238E27FC236}">
                <a16:creationId xmlns:a16="http://schemas.microsoft.com/office/drawing/2014/main" id="{F27AB834-F014-48A8-A16D-925BA60B6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27" y="1915589"/>
            <a:ext cx="3848672" cy="494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6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1EB6-0DF2-6046-9047-CF5C606D5789}"/>
              </a:ext>
            </a:extLst>
          </p:cNvPr>
          <p:cNvSpPr>
            <a:spLocks noGrp="1"/>
          </p:cNvSpPr>
          <p:nvPr>
            <p:ph type="title"/>
          </p:nvPr>
        </p:nvSpPr>
        <p:spPr/>
        <p:txBody>
          <a:bodyPr/>
          <a:lstStyle/>
          <a:p>
            <a:r>
              <a:rPr lang="en-US" dirty="0"/>
              <a:t>Productivity: Perfection Game Protocol</a:t>
            </a:r>
          </a:p>
        </p:txBody>
      </p:sp>
      <p:sp>
        <p:nvSpPr>
          <p:cNvPr id="3" name="Content Placeholder 2">
            <a:extLst>
              <a:ext uri="{FF2B5EF4-FFF2-40B4-BE49-F238E27FC236}">
                <a16:creationId xmlns:a16="http://schemas.microsoft.com/office/drawing/2014/main" id="{410C03EE-78AB-E047-BE10-ECB964507484}"/>
              </a:ext>
            </a:extLst>
          </p:cNvPr>
          <p:cNvSpPr>
            <a:spLocks noGrp="1"/>
          </p:cNvSpPr>
          <p:nvPr>
            <p:ph sz="half" idx="1"/>
          </p:nvPr>
        </p:nvSpPr>
        <p:spPr/>
        <p:txBody>
          <a:bodyPr/>
          <a:lstStyle/>
          <a:p>
            <a:r>
              <a:rPr lang="en-US" altLang="zh-CN" dirty="0"/>
              <a:t>Manager</a:t>
            </a:r>
            <a:r>
              <a:rPr lang="zh-CN" altLang="en-US" dirty="0"/>
              <a:t> </a:t>
            </a:r>
            <a:r>
              <a:rPr lang="en-US" altLang="zh-CN" dirty="0" err="1"/>
              <a:t>feeback</a:t>
            </a:r>
            <a:r>
              <a:rPr lang="en-US" altLang="zh-CN" dirty="0"/>
              <a:t>:</a:t>
            </a:r>
          </a:p>
          <a:p>
            <a:pPr lvl="1"/>
            <a:r>
              <a:rPr lang="en-US" altLang="zh-CN" dirty="0"/>
              <a:t>Eric</a:t>
            </a:r>
            <a:r>
              <a:rPr lang="zh-CN" altLang="en-US" dirty="0"/>
              <a:t> </a:t>
            </a:r>
            <a:r>
              <a:rPr lang="en-US" altLang="zh-CN" dirty="0"/>
              <a:t>you</a:t>
            </a:r>
            <a:r>
              <a:rPr lang="zh-CN" altLang="en-US" dirty="0"/>
              <a:t> </a:t>
            </a:r>
            <a:r>
              <a:rPr lang="en-US" altLang="zh-CN" dirty="0"/>
              <a:t>did</a:t>
            </a:r>
            <a:r>
              <a:rPr lang="zh-CN" altLang="en-US" dirty="0"/>
              <a:t> </a:t>
            </a:r>
            <a:r>
              <a:rPr lang="en-US" altLang="zh-CN" dirty="0"/>
              <a:t>a</a:t>
            </a:r>
            <a:r>
              <a:rPr lang="zh-CN" altLang="en-US" dirty="0"/>
              <a:t> </a:t>
            </a:r>
            <a:r>
              <a:rPr lang="en-US" altLang="zh-CN" dirty="0"/>
              <a:t>great</a:t>
            </a:r>
            <a:r>
              <a:rPr lang="zh-CN" altLang="en-US" dirty="0"/>
              <a:t> </a:t>
            </a:r>
            <a:r>
              <a:rPr lang="en-US" altLang="zh-CN" dirty="0"/>
              <a:t>job</a:t>
            </a:r>
            <a:r>
              <a:rPr lang="zh-CN" altLang="en-US" dirty="0"/>
              <a:t> </a:t>
            </a:r>
            <a:r>
              <a:rPr lang="en-US" altLang="zh-CN" dirty="0"/>
              <a:t>in</a:t>
            </a:r>
            <a:r>
              <a:rPr lang="zh-CN" altLang="en-US" dirty="0"/>
              <a:t> </a:t>
            </a:r>
            <a:r>
              <a:rPr lang="en-US" altLang="zh-CN" dirty="0"/>
              <a:t>launching</a:t>
            </a:r>
            <a:r>
              <a:rPr lang="zh-CN" altLang="en-US" dirty="0"/>
              <a:t> </a:t>
            </a:r>
            <a:r>
              <a:rPr lang="en-US" altLang="zh-CN" dirty="0" err="1"/>
              <a:t>AuthSvc</a:t>
            </a:r>
            <a:r>
              <a:rPr lang="zh-CN" altLang="en-US" dirty="0"/>
              <a:t> </a:t>
            </a:r>
            <a:r>
              <a:rPr lang="en-US" altLang="zh-CN" dirty="0" err="1"/>
              <a:t>GccH</a:t>
            </a:r>
            <a:r>
              <a:rPr lang="en-US" altLang="zh-CN" dirty="0"/>
              <a:t>.</a:t>
            </a:r>
            <a:r>
              <a:rPr lang="zh-CN" altLang="en-US" dirty="0"/>
              <a:t> </a:t>
            </a:r>
            <a:r>
              <a:rPr lang="en-US" altLang="zh-CN" dirty="0"/>
              <a:t>You</a:t>
            </a:r>
            <a:r>
              <a:rPr lang="zh-CN" altLang="en-US" dirty="0"/>
              <a:t> </a:t>
            </a:r>
            <a:r>
              <a:rPr lang="en-US" altLang="zh-CN" dirty="0"/>
              <a:t>delivered</a:t>
            </a:r>
            <a:r>
              <a:rPr lang="zh-CN" altLang="en-US" dirty="0"/>
              <a:t> </a:t>
            </a:r>
            <a:r>
              <a:rPr lang="en-US" altLang="zh-CN" dirty="0"/>
              <a:t>everything</a:t>
            </a:r>
            <a:r>
              <a:rPr lang="zh-CN" altLang="en-US" dirty="0"/>
              <a:t> </a:t>
            </a:r>
            <a:r>
              <a:rPr lang="en-US" altLang="zh-CN" dirty="0"/>
              <a:t>on</a:t>
            </a:r>
            <a:r>
              <a:rPr lang="zh-CN" altLang="en-US" dirty="0"/>
              <a:t> </a:t>
            </a:r>
            <a:r>
              <a:rPr lang="en-US" altLang="zh-CN" dirty="0"/>
              <a:t>time</a:t>
            </a:r>
            <a:r>
              <a:rPr lang="zh-CN" altLang="en-US" dirty="0"/>
              <a:t> </a:t>
            </a:r>
            <a:r>
              <a:rPr lang="en-US" altLang="zh-CN" dirty="0"/>
              <a:t>and</a:t>
            </a:r>
            <a:r>
              <a:rPr lang="zh-CN" altLang="en-US" dirty="0"/>
              <a:t> </a:t>
            </a:r>
            <a:r>
              <a:rPr lang="en-US" altLang="zh-CN" dirty="0"/>
              <a:t>without</a:t>
            </a:r>
            <a:r>
              <a:rPr lang="zh-CN" altLang="en-US" dirty="0"/>
              <a:t> </a:t>
            </a:r>
            <a:r>
              <a:rPr lang="en-US" altLang="zh-CN" dirty="0"/>
              <a:t>any</a:t>
            </a:r>
            <a:r>
              <a:rPr lang="zh-CN" altLang="en-US" dirty="0"/>
              <a:t> </a:t>
            </a:r>
            <a:r>
              <a:rPr lang="en-US" altLang="zh-CN" dirty="0"/>
              <a:t>bugs.</a:t>
            </a:r>
          </a:p>
          <a:p>
            <a:pPr lvl="1"/>
            <a:r>
              <a:rPr lang="en-US" altLang="zh-CN" dirty="0"/>
              <a:t>You</a:t>
            </a:r>
            <a:r>
              <a:rPr lang="zh-CN" altLang="en-US" dirty="0"/>
              <a:t> </a:t>
            </a:r>
            <a:r>
              <a:rPr lang="en-US" altLang="zh-CN" dirty="0"/>
              <a:t>should</a:t>
            </a:r>
            <a:r>
              <a:rPr lang="zh-CN" altLang="en-US" dirty="0"/>
              <a:t> </a:t>
            </a:r>
            <a:r>
              <a:rPr lang="en-US" altLang="zh-CN" dirty="0"/>
              <a:t>engage</a:t>
            </a:r>
            <a:r>
              <a:rPr lang="zh-CN" altLang="en-US" dirty="0"/>
              <a:t> </a:t>
            </a:r>
            <a:r>
              <a:rPr lang="en-US" altLang="zh-CN" dirty="0"/>
              <a:t>partner</a:t>
            </a:r>
            <a:r>
              <a:rPr lang="zh-CN" altLang="en-US" dirty="0"/>
              <a:t> </a:t>
            </a:r>
            <a:r>
              <a:rPr lang="en-US" altLang="zh-CN" dirty="0"/>
              <a:t>services</a:t>
            </a:r>
            <a:r>
              <a:rPr lang="zh-CN" altLang="en-US" dirty="0"/>
              <a:t> </a:t>
            </a:r>
            <a:r>
              <a:rPr lang="en-US" altLang="zh-CN" dirty="0"/>
              <a:t>earlier</a:t>
            </a:r>
            <a:r>
              <a:rPr lang="zh-CN" altLang="en-US" dirty="0"/>
              <a:t> </a:t>
            </a:r>
            <a:r>
              <a:rPr lang="en-US" altLang="zh-CN" dirty="0"/>
              <a:t>so</a:t>
            </a:r>
            <a:r>
              <a:rPr lang="zh-CN" altLang="en-US" dirty="0"/>
              <a:t> </a:t>
            </a:r>
            <a:r>
              <a:rPr lang="en-US" altLang="zh-CN" dirty="0"/>
              <a:t>that</a:t>
            </a:r>
            <a:r>
              <a:rPr lang="zh-CN" altLang="en-US" dirty="0"/>
              <a:t> </a:t>
            </a:r>
            <a:r>
              <a:rPr lang="en-US" altLang="zh-CN" dirty="0"/>
              <a:t>we</a:t>
            </a:r>
            <a:r>
              <a:rPr lang="zh-CN" altLang="en-US" dirty="0"/>
              <a:t> </a:t>
            </a:r>
            <a:r>
              <a:rPr lang="en-US" altLang="zh-CN" dirty="0"/>
              <a:t>won’t</a:t>
            </a:r>
            <a:r>
              <a:rPr lang="zh-CN" altLang="en-US" dirty="0"/>
              <a:t> </a:t>
            </a:r>
            <a:r>
              <a:rPr lang="en-US" altLang="zh-CN" dirty="0"/>
              <a:t>be</a:t>
            </a:r>
            <a:r>
              <a:rPr lang="zh-CN" altLang="en-US" dirty="0"/>
              <a:t> </a:t>
            </a:r>
            <a:r>
              <a:rPr lang="en-US" altLang="zh-CN" dirty="0"/>
              <a:t>blocked</a:t>
            </a:r>
            <a:r>
              <a:rPr lang="zh-CN" altLang="en-US" dirty="0"/>
              <a:t> </a:t>
            </a:r>
            <a:r>
              <a:rPr lang="en-US" altLang="zh-CN" dirty="0"/>
              <a:t>by</a:t>
            </a:r>
            <a:r>
              <a:rPr lang="zh-CN" altLang="en-US" dirty="0"/>
              <a:t> </a:t>
            </a:r>
            <a:r>
              <a:rPr lang="en-US" altLang="zh-CN" dirty="0"/>
              <a:t>them</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endParaRPr lang="en-US" dirty="0"/>
          </a:p>
        </p:txBody>
      </p:sp>
      <p:sp>
        <p:nvSpPr>
          <p:cNvPr id="4" name="Content Placeholder 3">
            <a:extLst>
              <a:ext uri="{FF2B5EF4-FFF2-40B4-BE49-F238E27FC236}">
                <a16:creationId xmlns:a16="http://schemas.microsoft.com/office/drawing/2014/main" id="{B33A8D1F-B29E-584C-9FE1-CB3B290BEB61}"/>
              </a:ext>
            </a:extLst>
          </p:cNvPr>
          <p:cNvSpPr>
            <a:spLocks noGrp="1"/>
          </p:cNvSpPr>
          <p:nvPr>
            <p:ph sz="half" idx="2"/>
          </p:nvPr>
        </p:nvSpPr>
        <p:spPr/>
        <p:txBody>
          <a:bodyPr/>
          <a:lstStyle/>
          <a:p>
            <a:r>
              <a:rPr lang="en-US" altLang="zh-CN" dirty="0"/>
              <a:t>Manager</a:t>
            </a:r>
            <a:r>
              <a:rPr lang="zh-CN" altLang="en-US" dirty="0"/>
              <a:t> </a:t>
            </a:r>
            <a:r>
              <a:rPr lang="en-US" altLang="zh-CN" dirty="0"/>
              <a:t>feedback:</a:t>
            </a:r>
          </a:p>
          <a:p>
            <a:pPr lvl="1"/>
            <a:r>
              <a:rPr lang="en-US" altLang="zh-CN" dirty="0"/>
              <a:t>I</a:t>
            </a:r>
            <a:r>
              <a:rPr lang="zh-CN" altLang="en-US" dirty="0"/>
              <a:t> </a:t>
            </a:r>
            <a:r>
              <a:rPr lang="en-US" altLang="zh-CN" dirty="0"/>
              <a:t>would</a:t>
            </a:r>
            <a:r>
              <a:rPr lang="zh-CN" altLang="en-US" dirty="0"/>
              <a:t> </a:t>
            </a:r>
            <a:r>
              <a:rPr lang="en-US" altLang="zh-CN" dirty="0"/>
              <a:t>give</a:t>
            </a:r>
            <a:r>
              <a:rPr lang="zh-CN" altLang="en-US" dirty="0"/>
              <a:t> </a:t>
            </a:r>
            <a:r>
              <a:rPr lang="en-US" altLang="zh-CN" dirty="0"/>
              <a:t>you</a:t>
            </a:r>
            <a:r>
              <a:rPr lang="zh-CN" altLang="en-US" dirty="0"/>
              <a:t> </a:t>
            </a:r>
            <a:r>
              <a:rPr lang="en-US" altLang="zh-CN" dirty="0"/>
              <a:t>a</a:t>
            </a:r>
            <a:r>
              <a:rPr lang="zh-CN" altLang="en-US" dirty="0"/>
              <a:t> </a:t>
            </a:r>
            <a:r>
              <a:rPr lang="en-US" altLang="zh-CN" dirty="0"/>
              <a:t>9</a:t>
            </a:r>
            <a:r>
              <a:rPr lang="zh-CN" altLang="en-US" dirty="0"/>
              <a:t> </a:t>
            </a:r>
            <a:r>
              <a:rPr lang="en-US" altLang="zh-CN" dirty="0"/>
              <a:t>out</a:t>
            </a:r>
            <a:r>
              <a:rPr lang="zh-CN" altLang="en-US" dirty="0"/>
              <a:t> </a:t>
            </a:r>
            <a:r>
              <a:rPr lang="en-US" altLang="zh-CN" dirty="0"/>
              <a:t>of</a:t>
            </a:r>
            <a:r>
              <a:rPr lang="zh-CN" altLang="en-US" dirty="0"/>
              <a:t> </a:t>
            </a:r>
            <a:r>
              <a:rPr lang="en-US" altLang="zh-CN" dirty="0"/>
              <a:t>10</a:t>
            </a:r>
            <a:r>
              <a:rPr lang="zh-CN" altLang="en-US" dirty="0"/>
              <a:t> </a:t>
            </a:r>
            <a:r>
              <a:rPr lang="en-US" altLang="zh-CN" dirty="0"/>
              <a:t>for</a:t>
            </a:r>
            <a:r>
              <a:rPr lang="zh-CN" altLang="en-US" dirty="0"/>
              <a:t> </a:t>
            </a:r>
            <a:r>
              <a:rPr lang="en-US" altLang="zh-CN" dirty="0"/>
              <a:t>launching</a:t>
            </a:r>
            <a:r>
              <a:rPr lang="zh-CN" altLang="en-US" dirty="0"/>
              <a:t> </a:t>
            </a:r>
            <a:r>
              <a:rPr lang="en-US" altLang="zh-CN" dirty="0" err="1"/>
              <a:t>AuthSvc</a:t>
            </a:r>
            <a:r>
              <a:rPr lang="zh-CN" altLang="en-US" dirty="0"/>
              <a:t> </a:t>
            </a:r>
            <a:r>
              <a:rPr lang="en-US" altLang="zh-CN" dirty="0"/>
              <a:t>in</a:t>
            </a:r>
            <a:r>
              <a:rPr lang="zh-CN" altLang="en-US" dirty="0"/>
              <a:t> </a:t>
            </a:r>
            <a:r>
              <a:rPr lang="en-US" altLang="zh-CN" dirty="0" err="1"/>
              <a:t>GccH</a:t>
            </a:r>
            <a:r>
              <a:rPr lang="zh-CN" altLang="en-US" dirty="0"/>
              <a:t> </a:t>
            </a:r>
            <a:r>
              <a:rPr lang="en-US" altLang="zh-CN" dirty="0"/>
              <a:t>region.</a:t>
            </a:r>
            <a:r>
              <a:rPr lang="zh-CN" altLang="en-US" dirty="0"/>
              <a:t> </a:t>
            </a:r>
            <a:r>
              <a:rPr lang="en-US" altLang="zh-CN" dirty="0"/>
              <a:t>You</a:t>
            </a:r>
            <a:r>
              <a:rPr lang="zh-CN" altLang="en-US" dirty="0"/>
              <a:t> </a:t>
            </a:r>
            <a:r>
              <a:rPr lang="en-US" altLang="zh-CN" dirty="0"/>
              <a:t>delivered</a:t>
            </a:r>
            <a:r>
              <a:rPr lang="zh-CN" altLang="en-US" dirty="0"/>
              <a:t> </a:t>
            </a:r>
            <a:r>
              <a:rPr lang="en-US" altLang="zh-CN" dirty="0"/>
              <a:t>everything</a:t>
            </a:r>
            <a:r>
              <a:rPr lang="zh-CN" altLang="en-US" dirty="0"/>
              <a:t> </a:t>
            </a:r>
            <a:r>
              <a:rPr lang="en-US" altLang="zh-CN" dirty="0"/>
              <a:t>one</a:t>
            </a:r>
            <a:r>
              <a:rPr lang="zh-CN" altLang="en-US" dirty="0"/>
              <a:t> </a:t>
            </a:r>
            <a:r>
              <a:rPr lang="en-US" altLang="zh-CN" dirty="0"/>
              <a:t>thing</a:t>
            </a:r>
            <a:r>
              <a:rPr lang="zh-CN" altLang="en-US" dirty="0"/>
              <a:t> </a:t>
            </a:r>
            <a:r>
              <a:rPr lang="en-US" altLang="zh-CN" dirty="0"/>
              <a:t>on</a:t>
            </a:r>
            <a:r>
              <a:rPr lang="zh-CN" altLang="en-US" dirty="0"/>
              <a:t> </a:t>
            </a:r>
            <a:r>
              <a:rPr lang="en-US" altLang="zh-CN" dirty="0"/>
              <a:t>time</a:t>
            </a:r>
            <a:r>
              <a:rPr lang="zh-CN" altLang="en-US" dirty="0"/>
              <a:t> </a:t>
            </a:r>
            <a:r>
              <a:rPr lang="en-US" altLang="zh-CN" dirty="0"/>
              <a:t>and</a:t>
            </a:r>
            <a:r>
              <a:rPr lang="zh-CN" altLang="en-US" dirty="0"/>
              <a:t> </a:t>
            </a:r>
            <a:r>
              <a:rPr lang="en-US" altLang="zh-CN" dirty="0"/>
              <a:t>without</a:t>
            </a:r>
            <a:r>
              <a:rPr lang="zh-CN" altLang="en-US" dirty="0"/>
              <a:t> </a:t>
            </a:r>
            <a:r>
              <a:rPr lang="en-US" altLang="zh-CN" dirty="0"/>
              <a:t>bugs.</a:t>
            </a:r>
            <a:r>
              <a:rPr lang="zh-CN" altLang="en-US" dirty="0"/>
              <a:t> </a:t>
            </a:r>
            <a:endParaRPr lang="en-US" altLang="zh-CN" dirty="0"/>
          </a:p>
          <a:p>
            <a:pPr lvl="1"/>
            <a:r>
              <a:rPr lang="en-US" altLang="zh-CN" dirty="0"/>
              <a:t>If</a:t>
            </a:r>
            <a:r>
              <a:rPr lang="zh-CN" altLang="en-US" dirty="0"/>
              <a:t> </a:t>
            </a:r>
            <a:r>
              <a:rPr lang="en-US" altLang="zh-CN" dirty="0"/>
              <a:t>you</a:t>
            </a:r>
            <a:r>
              <a:rPr lang="zh-CN" altLang="en-US" dirty="0"/>
              <a:t> </a:t>
            </a:r>
            <a:r>
              <a:rPr lang="en-US" altLang="zh-CN" dirty="0"/>
              <a:t>could</a:t>
            </a:r>
            <a:r>
              <a:rPr lang="zh-CN" altLang="en-US" dirty="0"/>
              <a:t> </a:t>
            </a:r>
            <a:r>
              <a:rPr lang="en-US" altLang="zh-CN" dirty="0"/>
              <a:t>give</a:t>
            </a:r>
            <a:r>
              <a:rPr lang="zh-CN" altLang="en-US" dirty="0"/>
              <a:t> </a:t>
            </a:r>
            <a:r>
              <a:rPr lang="en-US" altLang="zh-CN" dirty="0"/>
              <a:t>partner</a:t>
            </a:r>
            <a:r>
              <a:rPr lang="zh-CN" altLang="en-US" dirty="0"/>
              <a:t> </a:t>
            </a:r>
            <a:r>
              <a:rPr lang="en-US" altLang="zh-CN" dirty="0"/>
              <a:t>services</a:t>
            </a:r>
            <a:r>
              <a:rPr lang="zh-CN" altLang="en-US" dirty="0"/>
              <a:t> </a:t>
            </a:r>
            <a:r>
              <a:rPr lang="en-US" altLang="zh-CN" dirty="0"/>
              <a:t>an</a:t>
            </a:r>
            <a:r>
              <a:rPr lang="zh-CN" altLang="en-US" dirty="0"/>
              <a:t> </a:t>
            </a:r>
            <a:r>
              <a:rPr lang="en-US" altLang="zh-CN" dirty="0"/>
              <a:t>earlier</a:t>
            </a:r>
            <a:r>
              <a:rPr lang="zh-CN" altLang="en-US" dirty="0"/>
              <a:t> </a:t>
            </a:r>
            <a:r>
              <a:rPr lang="en-US" altLang="zh-CN" dirty="0"/>
              <a:t>head</a:t>
            </a:r>
            <a:r>
              <a:rPr lang="zh-CN" altLang="en-US" dirty="0"/>
              <a:t> </a:t>
            </a:r>
            <a:r>
              <a:rPr lang="en-US" altLang="zh-CN" dirty="0"/>
              <a:t>up,</a:t>
            </a:r>
            <a:r>
              <a:rPr lang="zh-CN" altLang="en-US" dirty="0"/>
              <a:t> </a:t>
            </a:r>
            <a:r>
              <a:rPr lang="en-US" altLang="zh-CN" dirty="0"/>
              <a:t>I</a:t>
            </a:r>
            <a:r>
              <a:rPr lang="zh-CN" altLang="en-US" dirty="0"/>
              <a:t> </a:t>
            </a:r>
            <a:r>
              <a:rPr lang="en-US" altLang="zh-CN" dirty="0"/>
              <a:t>will</a:t>
            </a:r>
            <a:r>
              <a:rPr lang="zh-CN" altLang="en-US" dirty="0"/>
              <a:t> </a:t>
            </a:r>
            <a:r>
              <a:rPr lang="en-US" altLang="zh-CN" dirty="0"/>
              <a:t>give</a:t>
            </a:r>
            <a:r>
              <a:rPr lang="zh-CN" altLang="en-US" dirty="0"/>
              <a:t> </a:t>
            </a:r>
            <a:r>
              <a:rPr lang="en-US" altLang="zh-CN" dirty="0"/>
              <a:t>you</a:t>
            </a:r>
            <a:r>
              <a:rPr lang="zh-CN" altLang="en-US" dirty="0"/>
              <a:t> </a:t>
            </a:r>
            <a:r>
              <a:rPr lang="en-US" altLang="zh-CN" dirty="0"/>
              <a:t>a</a:t>
            </a:r>
            <a:r>
              <a:rPr lang="zh-CN" altLang="en-US" dirty="0"/>
              <a:t> </a:t>
            </a:r>
            <a:r>
              <a:rPr lang="en-US" altLang="zh-CN" dirty="0"/>
              <a:t>10,</a:t>
            </a:r>
            <a:r>
              <a:rPr lang="zh-CN" altLang="en-US" dirty="0"/>
              <a:t> </a:t>
            </a:r>
            <a:endParaRPr lang="en-US" dirty="0"/>
          </a:p>
        </p:txBody>
      </p:sp>
    </p:spTree>
    <p:extLst>
      <p:ext uri="{BB962C8B-B14F-4D97-AF65-F5344CB8AC3E}">
        <p14:creationId xmlns:p14="http://schemas.microsoft.com/office/powerpoint/2010/main" val="2049052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895-ECA1-497D-B33B-59AFE9461119}"/>
              </a:ext>
            </a:extLst>
          </p:cNvPr>
          <p:cNvSpPr>
            <a:spLocks noGrp="1"/>
          </p:cNvSpPr>
          <p:nvPr>
            <p:ph type="title"/>
          </p:nvPr>
        </p:nvSpPr>
        <p:spPr>
          <a:xfrm>
            <a:off x="809999" y="447188"/>
            <a:ext cx="11193579" cy="970450"/>
          </a:xfrm>
        </p:spPr>
        <p:txBody>
          <a:bodyPr/>
          <a:lstStyle/>
          <a:p>
            <a:r>
              <a:rPr lang="en-US" dirty="0"/>
              <a:t>Error Handling: Protocol Check</a:t>
            </a:r>
          </a:p>
        </p:txBody>
      </p:sp>
      <p:sp>
        <p:nvSpPr>
          <p:cNvPr id="3" name="Content Placeholder 2">
            <a:extLst>
              <a:ext uri="{FF2B5EF4-FFF2-40B4-BE49-F238E27FC236}">
                <a16:creationId xmlns:a16="http://schemas.microsoft.com/office/drawing/2014/main" id="{8F713374-1D18-4D32-ACA2-775EBD96B995}"/>
              </a:ext>
            </a:extLst>
          </p:cNvPr>
          <p:cNvSpPr>
            <a:spLocks noGrp="1"/>
          </p:cNvSpPr>
          <p:nvPr>
            <p:ph idx="1"/>
          </p:nvPr>
        </p:nvSpPr>
        <p:spPr>
          <a:xfrm>
            <a:off x="818712" y="2222287"/>
            <a:ext cx="10919198" cy="4303204"/>
          </a:xfrm>
        </p:spPr>
        <p:txBody>
          <a:bodyPr>
            <a:normAutofit/>
          </a:bodyPr>
          <a:lstStyle/>
          <a:p>
            <a:r>
              <a:rPr lang="en-US" dirty="0"/>
              <a:t>Use Protocol Check when you believe a protocol is being used incorrectly in any way or when a Core Commitment is being broken.</a:t>
            </a:r>
          </a:p>
          <a:p>
            <a:r>
              <a:rPr lang="en-US" b="1" dirty="0"/>
              <a:t>Steps</a:t>
            </a:r>
          </a:p>
          <a:p>
            <a:pPr lvl="1"/>
            <a:r>
              <a:rPr lang="en-US" dirty="0"/>
              <a:t>Say “Protocol Check.”</a:t>
            </a:r>
          </a:p>
          <a:p>
            <a:pPr lvl="1"/>
            <a:r>
              <a:rPr lang="en-US" dirty="0"/>
              <a:t>If you know the correct use of the protocol, state it. If you don’t, ask for help.</a:t>
            </a:r>
          </a:p>
          <a:p>
            <a:r>
              <a:rPr lang="en-US" b="1" dirty="0"/>
              <a:t>Commitments</a:t>
            </a:r>
          </a:p>
          <a:p>
            <a:pPr lvl="1"/>
            <a:r>
              <a:rPr lang="en-US" dirty="0"/>
              <a:t>Say “Protocol Check” as soon as you become aware of the incorrect use of a protocol, or of a broken Core Commitment. Do this regardless of the current activity.</a:t>
            </a:r>
          </a:p>
          <a:p>
            <a:pPr lvl="1"/>
            <a:r>
              <a:rPr lang="en-US" dirty="0"/>
              <a:t>Be supportive of anyone using Protocol Check.</a:t>
            </a:r>
          </a:p>
          <a:p>
            <a:pPr lvl="1"/>
            <a:r>
              <a:rPr lang="en-US" dirty="0"/>
              <a:t>Do not shame or punish anyone using Protocol Check.</a:t>
            </a:r>
          </a:p>
          <a:p>
            <a:pPr lvl="1"/>
            <a:r>
              <a:rPr lang="en-US" dirty="0"/>
              <a:t>Ask for help as soon as you realize you are unsure of the correct protocol use.</a:t>
            </a:r>
          </a:p>
        </p:txBody>
      </p:sp>
    </p:spTree>
    <p:extLst>
      <p:ext uri="{BB962C8B-B14F-4D97-AF65-F5344CB8AC3E}">
        <p14:creationId xmlns:p14="http://schemas.microsoft.com/office/powerpoint/2010/main" val="113003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ED47-847B-4694-B175-A979EA4DE2DF}"/>
              </a:ext>
            </a:extLst>
          </p:cNvPr>
          <p:cNvSpPr>
            <a:spLocks noGrp="1"/>
          </p:cNvSpPr>
          <p:nvPr>
            <p:ph type="title"/>
          </p:nvPr>
        </p:nvSpPr>
        <p:spPr/>
        <p:txBody>
          <a:bodyPr/>
          <a:lstStyle/>
          <a:p>
            <a:r>
              <a:rPr lang="en-US" dirty="0"/>
              <a:t>Other Details</a:t>
            </a:r>
          </a:p>
        </p:txBody>
      </p:sp>
      <p:sp>
        <p:nvSpPr>
          <p:cNvPr id="3" name="Content Placeholder 2">
            <a:extLst>
              <a:ext uri="{FF2B5EF4-FFF2-40B4-BE49-F238E27FC236}">
                <a16:creationId xmlns:a16="http://schemas.microsoft.com/office/drawing/2014/main" id="{10F21659-0978-4CB9-B678-CA6B7F18F11D}"/>
              </a:ext>
            </a:extLst>
          </p:cNvPr>
          <p:cNvSpPr>
            <a:spLocks noGrp="1"/>
          </p:cNvSpPr>
          <p:nvPr>
            <p:ph idx="1"/>
          </p:nvPr>
        </p:nvSpPr>
        <p:spPr/>
        <p:txBody>
          <a:bodyPr/>
          <a:lstStyle/>
          <a:p>
            <a:r>
              <a:rPr lang="en-US">
                <a:hlinkClick r:id="rId2"/>
              </a:rPr>
              <a:t>https://liveingreatness.com/</a:t>
            </a:r>
            <a:endParaRPr lang="en-US"/>
          </a:p>
          <a:p>
            <a:r>
              <a:rPr lang="en-US"/>
              <a:t>Book </a:t>
            </a:r>
            <a:r>
              <a:rPr lang="en-US" dirty="0"/>
              <a:t>“Software for Your Head” </a:t>
            </a:r>
          </a:p>
        </p:txBody>
      </p:sp>
    </p:spTree>
    <p:extLst>
      <p:ext uri="{BB962C8B-B14F-4D97-AF65-F5344CB8AC3E}">
        <p14:creationId xmlns:p14="http://schemas.microsoft.com/office/powerpoint/2010/main" val="344729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D75C-1DD9-4577-A883-964B487B65B7}"/>
              </a:ext>
            </a:extLst>
          </p:cNvPr>
          <p:cNvSpPr>
            <a:spLocks noGrp="1"/>
          </p:cNvSpPr>
          <p:nvPr>
            <p:ph type="title"/>
          </p:nvPr>
        </p:nvSpPr>
        <p:spPr/>
        <p:txBody>
          <a:bodyPr/>
          <a:lstStyle/>
          <a:p>
            <a:r>
              <a:rPr lang="en-US" dirty="0"/>
              <a:t>What matters to high performance team</a:t>
            </a:r>
          </a:p>
        </p:txBody>
      </p:sp>
      <p:sp>
        <p:nvSpPr>
          <p:cNvPr id="4" name="Content Placeholder 3">
            <a:extLst>
              <a:ext uri="{FF2B5EF4-FFF2-40B4-BE49-F238E27FC236}">
                <a16:creationId xmlns:a16="http://schemas.microsoft.com/office/drawing/2014/main" id="{4A046CA9-B608-4EF1-8704-7111D5015EBB}"/>
              </a:ext>
            </a:extLst>
          </p:cNvPr>
          <p:cNvSpPr>
            <a:spLocks noGrp="1"/>
          </p:cNvSpPr>
          <p:nvPr>
            <p:ph sz="half" idx="2"/>
          </p:nvPr>
        </p:nvSpPr>
        <p:spPr>
          <a:xfrm>
            <a:off x="6187415" y="2222287"/>
            <a:ext cx="5450403" cy="3638764"/>
          </a:xfrm>
        </p:spPr>
        <p:txBody>
          <a:bodyPr>
            <a:normAutofit lnSpcReduction="10000"/>
          </a:bodyPr>
          <a:lstStyle/>
          <a:p>
            <a:r>
              <a:rPr lang="en-US" dirty="0"/>
              <a:t>“Psychological Safety is one thing that correlated most to high-performance” Google Aristotle Project</a:t>
            </a:r>
          </a:p>
          <a:p>
            <a:r>
              <a:rPr lang="en-US" dirty="0"/>
              <a:t>You will be OK with your teammates no matter what. </a:t>
            </a:r>
          </a:p>
          <a:p>
            <a:pPr lvl="1"/>
            <a:r>
              <a:rPr lang="en-US" dirty="0"/>
              <a:t>You are free to be yourself.</a:t>
            </a:r>
          </a:p>
          <a:p>
            <a:pPr lvl="1"/>
            <a:r>
              <a:rPr lang="en-US" dirty="0"/>
              <a:t>You can admit you don’t know something</a:t>
            </a:r>
          </a:p>
          <a:p>
            <a:pPr lvl="1"/>
            <a:r>
              <a:rPr lang="en-US" dirty="0"/>
              <a:t>You can ask for help</a:t>
            </a:r>
          </a:p>
          <a:p>
            <a:pPr lvl="1"/>
            <a:r>
              <a:rPr lang="en-US" dirty="0"/>
              <a:t>Safe to take risks without fear of embarrassment</a:t>
            </a:r>
          </a:p>
          <a:p>
            <a:r>
              <a:rPr lang="en-US" dirty="0"/>
              <a:t>Good science, then how? </a:t>
            </a:r>
          </a:p>
        </p:txBody>
      </p:sp>
      <p:pic>
        <p:nvPicPr>
          <p:cNvPr id="10" name="Content Placeholder 9" descr="A picture containing text&#10;&#10;Description automatically generated">
            <a:extLst>
              <a:ext uri="{FF2B5EF4-FFF2-40B4-BE49-F238E27FC236}">
                <a16:creationId xmlns:a16="http://schemas.microsoft.com/office/drawing/2014/main" id="{A4CD71EC-936C-45D7-BFAE-A413F1EED914}"/>
              </a:ext>
            </a:extLst>
          </p:cNvPr>
          <p:cNvPicPr>
            <a:picLocks noGrp="1" noChangeAspect="1"/>
          </p:cNvPicPr>
          <p:nvPr>
            <p:ph sz="half" idx="1"/>
          </p:nvPr>
        </p:nvPicPr>
        <p:blipFill>
          <a:blip r:embed="rId3"/>
          <a:stretch>
            <a:fillRect/>
          </a:stretch>
        </p:blipFill>
        <p:spPr>
          <a:xfrm>
            <a:off x="2106603" y="2132952"/>
            <a:ext cx="2200421" cy="2592096"/>
          </a:xfrm>
        </p:spPr>
      </p:pic>
      <p:pic>
        <p:nvPicPr>
          <p:cNvPr id="11" name="Content Placeholder 5" descr="A close up of a logo&#10;&#10;Description automatically generated">
            <a:extLst>
              <a:ext uri="{FF2B5EF4-FFF2-40B4-BE49-F238E27FC236}">
                <a16:creationId xmlns:a16="http://schemas.microsoft.com/office/drawing/2014/main" id="{C8DD8A94-5B18-4E82-A85E-0818B38EDF11}"/>
              </a:ext>
            </a:extLst>
          </p:cNvPr>
          <p:cNvPicPr>
            <a:picLocks noChangeAspect="1"/>
          </p:cNvPicPr>
          <p:nvPr/>
        </p:nvPicPr>
        <p:blipFill>
          <a:blip r:embed="rId4"/>
          <a:stretch>
            <a:fillRect/>
          </a:stretch>
        </p:blipFill>
        <p:spPr>
          <a:xfrm>
            <a:off x="1601292" y="4841662"/>
            <a:ext cx="3022973" cy="194226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7829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F2ED75C-1DD9-4577-A883-964B487B65B7}"/>
              </a:ext>
            </a:extLst>
          </p:cNvPr>
          <p:cNvSpPr>
            <a:spLocks noGrp="1"/>
          </p:cNvSpPr>
          <p:nvPr>
            <p:ph type="title"/>
          </p:nvPr>
        </p:nvSpPr>
        <p:spPr>
          <a:xfrm>
            <a:off x="810000" y="447188"/>
            <a:ext cx="5933700" cy="970450"/>
          </a:xfrm>
        </p:spPr>
        <p:txBody>
          <a:bodyPr vert="horz" lIns="91440" tIns="45720" rIns="91440" bIns="45720" rtlCol="0" anchor="b">
            <a:normAutofit/>
          </a:bodyPr>
          <a:lstStyle/>
          <a:p>
            <a:pPr marL="571500" indent="-571500">
              <a:lnSpc>
                <a:spcPct val="90000"/>
              </a:lnSpc>
            </a:pPr>
            <a:r>
              <a:rPr lang="en-US" sz="3100" dirty="0"/>
              <a:t>Core Stack of building blocks</a:t>
            </a:r>
          </a:p>
        </p:txBody>
      </p:sp>
      <p:sp>
        <p:nvSpPr>
          <p:cNvPr id="33" name="Content Placeholder 32">
            <a:extLst>
              <a:ext uri="{FF2B5EF4-FFF2-40B4-BE49-F238E27FC236}">
                <a16:creationId xmlns:a16="http://schemas.microsoft.com/office/drawing/2014/main" id="{7EABDBAA-77B7-488A-B3CE-14A4F9D46DD0}"/>
              </a:ext>
            </a:extLst>
          </p:cNvPr>
          <p:cNvSpPr>
            <a:spLocks noGrp="1"/>
          </p:cNvSpPr>
          <p:nvPr>
            <p:ph sz="half" idx="1"/>
          </p:nvPr>
        </p:nvSpPr>
        <p:spPr>
          <a:xfrm>
            <a:off x="401217" y="2222287"/>
            <a:ext cx="7044612" cy="4188525"/>
          </a:xfrm>
        </p:spPr>
        <p:txBody>
          <a:bodyPr vert="horz" lIns="91440" tIns="45720" rIns="91440" bIns="45720" rtlCol="0" anchor="ctr">
            <a:normAutofit fontScale="92500" lnSpcReduction="20000"/>
          </a:bodyPr>
          <a:lstStyle/>
          <a:p>
            <a:r>
              <a:rPr lang="en-US" dirty="0"/>
              <a:t>When observing high performance teams, the author sees “love”</a:t>
            </a:r>
          </a:p>
          <a:p>
            <a:r>
              <a:rPr lang="en-US" dirty="0"/>
              <a:t>Or if you prefer, a consistent pattern of behaviors</a:t>
            </a:r>
          </a:p>
          <a:p>
            <a:pPr lvl="1"/>
            <a:r>
              <a:rPr lang="en-US" dirty="0"/>
              <a:t>They assume the best in one another’s intent</a:t>
            </a:r>
          </a:p>
          <a:p>
            <a:pPr lvl="1"/>
            <a:r>
              <a:rPr lang="en-US" dirty="0"/>
              <a:t>They want to know what each person is, what’s going on for them</a:t>
            </a:r>
          </a:p>
          <a:p>
            <a:pPr lvl="1"/>
            <a:r>
              <a:rPr lang="en-US" dirty="0"/>
              <a:t>They’re interested in another’s work and activities, fascinated and curious</a:t>
            </a:r>
          </a:p>
          <a:p>
            <a:pPr lvl="1"/>
            <a:r>
              <a:rPr lang="en-US" dirty="0"/>
              <a:t>They’re interested in what motivates and inspires one another, what each person wants out of life, and their current focus</a:t>
            </a:r>
          </a:p>
          <a:p>
            <a:pPr lvl="1"/>
            <a:r>
              <a:rPr lang="en-US" dirty="0"/>
              <a:t>They’re secure enough with each other to assert their opinions, question one another, and hear each other out. </a:t>
            </a:r>
          </a:p>
          <a:p>
            <a:pPr lvl="1"/>
            <a:r>
              <a:rPr lang="en-US" dirty="0"/>
              <a:t>They are aligned toward common goals as a team, and not competing each other as individuals – no points-scoring, zero-sum thinking, or back-stabbing</a:t>
            </a:r>
          </a:p>
          <a:p>
            <a:r>
              <a:rPr lang="en-US" dirty="0"/>
              <a:t>A stack of consistent behaviors</a:t>
            </a:r>
          </a:p>
        </p:txBody>
      </p:sp>
      <p:sp>
        <p:nvSpPr>
          <p:cNvPr id="43" name="Rectangle 42">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Content Placeholder 7" descr="A screenshot of a cell phone&#10;&#10;Description automatically generated">
            <a:extLst>
              <a:ext uri="{FF2B5EF4-FFF2-40B4-BE49-F238E27FC236}">
                <a16:creationId xmlns:a16="http://schemas.microsoft.com/office/drawing/2014/main" id="{3FFC23B1-2612-4887-A20C-F520E1EDA31D}"/>
              </a:ext>
            </a:extLst>
          </p:cNvPr>
          <p:cNvPicPr>
            <a:picLocks noChangeAspect="1"/>
          </p:cNvPicPr>
          <p:nvPr/>
        </p:nvPicPr>
        <p:blipFill rotWithShape="1">
          <a:blip r:embed="rId3"/>
          <a:srcRect l="5144" r="4304" b="5"/>
          <a:stretch/>
        </p:blipFill>
        <p:spPr>
          <a:xfrm>
            <a:off x="8507487" y="1258529"/>
            <a:ext cx="2735071" cy="4330205"/>
          </a:xfrm>
          <a:prstGeom prst="rect">
            <a:avLst/>
          </a:prstGeom>
        </p:spPr>
      </p:pic>
    </p:spTree>
    <p:extLst>
      <p:ext uri="{BB962C8B-B14F-4D97-AF65-F5344CB8AC3E}">
        <p14:creationId xmlns:p14="http://schemas.microsoft.com/office/powerpoint/2010/main" val="401122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2FF736-B206-4BDC-A216-8044A4E2E14B}"/>
              </a:ext>
            </a:extLst>
          </p:cNvPr>
          <p:cNvSpPr>
            <a:spLocks noGrp="1"/>
          </p:cNvSpPr>
          <p:nvPr>
            <p:ph type="title"/>
          </p:nvPr>
        </p:nvSpPr>
        <p:spPr>
          <a:xfrm>
            <a:off x="596396" y="736535"/>
            <a:ext cx="3444211" cy="588412"/>
          </a:xfrm>
        </p:spPr>
        <p:txBody>
          <a:bodyPr vert="horz" lIns="91440" tIns="45720" rIns="91440" bIns="45720" rtlCol="0" anchor="t">
            <a:normAutofit fontScale="90000"/>
          </a:bodyPr>
          <a:lstStyle/>
          <a:p>
            <a:pPr>
              <a:lnSpc>
                <a:spcPct val="90000"/>
              </a:lnSpc>
            </a:pPr>
            <a:r>
              <a:rPr lang="en-US" sz="3100" dirty="0">
                <a:solidFill>
                  <a:schemeClr val="tx1"/>
                </a:solidFill>
              </a:rPr>
              <a:t>Core Protocols</a:t>
            </a:r>
            <a:br>
              <a:rPr lang="en-US" sz="3100" dirty="0">
                <a:solidFill>
                  <a:schemeClr val="tx1"/>
                </a:solidFill>
              </a:rPr>
            </a:br>
            <a:endParaRPr lang="en-US" sz="3100" dirty="0">
              <a:solidFill>
                <a:schemeClr val="tx1"/>
              </a:solidFill>
            </a:endParaRPr>
          </a:p>
        </p:txBody>
      </p:sp>
      <p:pic>
        <p:nvPicPr>
          <p:cNvPr id="1026" name="Picture 2" descr="باولا e. &#10;Ot ٣n ٩ &#10;&quot;E d و- 6100Ls &#10;٥٣ همه) ا وء &#10;لىده٣ وi3، &#10;ono ٣١٥٠ &#10;الهلا 4- &#10;لعهرع ٥٣ &#10;Pos*&quot;veBi ه &#10;٩ م « &#10;ن١مeم6٠ ١٥ف)٤مى &#10;الزع)» لحد ن ١٢) &#10;أe» å ee .م) ر١ &#10;٠مه-مT ل٩٩ e م (مة &#10;ه-٥--1- &#10;4٤ &#10;- ١مي٠٣e٣ :١/ و &#10;A» ٤٤ ٣ ماع (ة») &#10;«٠٠ ععه «T (eم) &#10;k،ـ■C +Ou 67.) &#10;Pess م) (5 &#10;3ص)15-eم:n-مام ">
            <a:extLst>
              <a:ext uri="{FF2B5EF4-FFF2-40B4-BE49-F238E27FC236}">
                <a16:creationId xmlns:a16="http://schemas.microsoft.com/office/drawing/2014/main" id="{7A38BB2B-AA69-4A26-8918-03DC07AC1E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7674"/>
          <a:stretch/>
        </p:blipFill>
        <p:spPr bwMode="auto">
          <a:xfrm>
            <a:off x="6017365" y="643465"/>
            <a:ext cx="4794276" cy="539789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96F81E8-778A-49A0-88FF-101C98873344}"/>
              </a:ext>
            </a:extLst>
          </p:cNvPr>
          <p:cNvSpPr txBox="1">
            <a:spLocks/>
          </p:cNvSpPr>
          <p:nvPr/>
        </p:nvSpPr>
        <p:spPr>
          <a:xfrm>
            <a:off x="158620" y="1657350"/>
            <a:ext cx="4310743" cy="4241136"/>
          </a:xfrm>
          <a:prstGeom prst="rect">
            <a:avLst/>
          </a:prstGeom>
          <a:effectLst>
            <a:outerShdw blurRad="50800" dir="14400000">
              <a:srgbClr val="000000">
                <a:alpha val="60000"/>
              </a:srgbClr>
            </a:outerShdw>
          </a:effectLst>
        </p:spPr>
        <p:txBody>
          <a:bodyPr vert="horz" lIns="91440" tIns="45720" rIns="91440" bIns="45720" rtlCol="0"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000" dirty="0">
                <a:solidFill>
                  <a:schemeClr val="tx1"/>
                </a:solidFill>
              </a:rPr>
              <a:t>Use an example protocol from each domain to demonstrate:</a:t>
            </a:r>
          </a:p>
          <a:p>
            <a:pPr>
              <a:lnSpc>
                <a:spcPct val="90000"/>
              </a:lnSpc>
            </a:pPr>
            <a:endParaRPr lang="en-US" sz="2000" dirty="0">
              <a:solidFill>
                <a:schemeClr val="tx1"/>
              </a:solidFill>
            </a:endParaRPr>
          </a:p>
          <a:p>
            <a:pPr>
              <a:lnSpc>
                <a:spcPct val="90000"/>
              </a:lnSpc>
            </a:pPr>
            <a:r>
              <a:rPr lang="en-US" sz="2000" dirty="0">
                <a:solidFill>
                  <a:schemeClr val="tx1"/>
                </a:solidFill>
              </a:rPr>
              <a:t>Positive Bias: </a:t>
            </a:r>
            <a:r>
              <a:rPr lang="en-US" sz="2000" dirty="0"/>
              <a:t>Core Commitments</a:t>
            </a:r>
          </a:p>
          <a:p>
            <a:pPr>
              <a:lnSpc>
                <a:spcPct val="90000"/>
              </a:lnSpc>
            </a:pPr>
            <a:r>
              <a:rPr lang="en-US" sz="2000" dirty="0">
                <a:solidFill>
                  <a:schemeClr val="tx1"/>
                </a:solidFill>
              </a:rPr>
              <a:t>Self-awareness: </a:t>
            </a:r>
            <a:r>
              <a:rPr lang="en-US" sz="2000" dirty="0"/>
              <a:t>Check In</a:t>
            </a:r>
            <a:endParaRPr lang="en-US" sz="2000" dirty="0">
              <a:solidFill>
                <a:schemeClr val="tx1"/>
              </a:solidFill>
            </a:endParaRPr>
          </a:p>
          <a:p>
            <a:pPr>
              <a:lnSpc>
                <a:spcPct val="90000"/>
              </a:lnSpc>
            </a:pPr>
            <a:r>
              <a:rPr lang="en-US" sz="2000" dirty="0">
                <a:solidFill>
                  <a:schemeClr val="tx1"/>
                </a:solidFill>
              </a:rPr>
              <a:t>Productivity: </a:t>
            </a:r>
            <a:r>
              <a:rPr lang="en-US" sz="2000" dirty="0">
                <a:solidFill>
                  <a:schemeClr val="bg1"/>
                </a:solidFill>
              </a:rPr>
              <a:t>Perfection Game</a:t>
            </a:r>
          </a:p>
          <a:p>
            <a:pPr>
              <a:lnSpc>
                <a:spcPct val="90000"/>
              </a:lnSpc>
            </a:pPr>
            <a:r>
              <a:rPr lang="en-US" sz="2000" dirty="0">
                <a:solidFill>
                  <a:schemeClr val="tx1"/>
                </a:solidFill>
              </a:rPr>
              <a:t>Connection: </a:t>
            </a:r>
            <a:r>
              <a:rPr lang="en-US" sz="2000" dirty="0"/>
              <a:t>Personal Alignment</a:t>
            </a:r>
          </a:p>
          <a:p>
            <a:pPr>
              <a:lnSpc>
                <a:spcPct val="90000"/>
              </a:lnSpc>
            </a:pPr>
            <a:r>
              <a:rPr lang="en-US" sz="2000" dirty="0">
                <a:solidFill>
                  <a:schemeClr val="tx1"/>
                </a:solidFill>
              </a:rPr>
              <a:t>Freedom: </a:t>
            </a:r>
            <a:r>
              <a:rPr lang="en-US" sz="2000" dirty="0"/>
              <a:t>Check out</a:t>
            </a:r>
          </a:p>
          <a:p>
            <a:pPr>
              <a:lnSpc>
                <a:spcPct val="90000"/>
              </a:lnSpc>
            </a:pPr>
            <a:endParaRPr lang="en-US" sz="2000" dirty="0"/>
          </a:p>
        </p:txBody>
      </p:sp>
    </p:spTree>
    <p:extLst>
      <p:ext uri="{BB962C8B-B14F-4D97-AF65-F5344CB8AC3E}">
        <p14:creationId xmlns:p14="http://schemas.microsoft.com/office/powerpoint/2010/main" val="241199960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90A3-2FAF-4A92-8B3C-FB534D5FA170}"/>
              </a:ext>
            </a:extLst>
          </p:cNvPr>
          <p:cNvSpPr>
            <a:spLocks noGrp="1"/>
          </p:cNvSpPr>
          <p:nvPr>
            <p:ph type="title"/>
          </p:nvPr>
        </p:nvSpPr>
        <p:spPr/>
        <p:txBody>
          <a:bodyPr/>
          <a:lstStyle/>
          <a:p>
            <a:r>
              <a:rPr lang="en-US" dirty="0"/>
              <a:t>Positive Bias: Core Commitments</a:t>
            </a:r>
          </a:p>
        </p:txBody>
      </p:sp>
      <p:sp>
        <p:nvSpPr>
          <p:cNvPr id="3" name="Content Placeholder 2">
            <a:extLst>
              <a:ext uri="{FF2B5EF4-FFF2-40B4-BE49-F238E27FC236}">
                <a16:creationId xmlns:a16="http://schemas.microsoft.com/office/drawing/2014/main" id="{BE0907D2-873C-46B4-B986-8B0019F89227}"/>
              </a:ext>
            </a:extLst>
          </p:cNvPr>
          <p:cNvSpPr>
            <a:spLocks noGrp="1"/>
          </p:cNvSpPr>
          <p:nvPr>
            <p:ph idx="1"/>
          </p:nvPr>
        </p:nvSpPr>
        <p:spPr>
          <a:xfrm>
            <a:off x="818712" y="2222287"/>
            <a:ext cx="10554574" cy="4386331"/>
          </a:xfrm>
        </p:spPr>
        <p:txBody>
          <a:bodyPr>
            <a:normAutofit fontScale="77500" lnSpcReduction="20000"/>
          </a:bodyPr>
          <a:lstStyle/>
          <a:p>
            <a:r>
              <a:rPr lang="en-US" dirty="0"/>
              <a:t>I commit to engage when present. </a:t>
            </a:r>
          </a:p>
          <a:p>
            <a:pPr lvl="1"/>
            <a:r>
              <a:rPr lang="en-US" dirty="0"/>
              <a:t>To know and disclose </a:t>
            </a:r>
          </a:p>
          <a:p>
            <a:pPr lvl="2"/>
            <a:r>
              <a:rPr lang="en-US" dirty="0"/>
              <a:t>what I want,</a:t>
            </a:r>
          </a:p>
          <a:p>
            <a:pPr lvl="2"/>
            <a:r>
              <a:rPr lang="en-US" dirty="0"/>
              <a:t>what I think, and</a:t>
            </a:r>
          </a:p>
          <a:p>
            <a:pPr lvl="2"/>
            <a:r>
              <a:rPr lang="en-US" dirty="0"/>
              <a:t>what I feel.</a:t>
            </a:r>
          </a:p>
          <a:p>
            <a:pPr lvl="1"/>
            <a:r>
              <a:rPr lang="en-US" dirty="0"/>
              <a:t>To always seek effective help.</a:t>
            </a:r>
          </a:p>
          <a:p>
            <a:pPr lvl="1"/>
            <a:r>
              <a:rPr lang="en-US" dirty="0"/>
              <a:t>To decline to offer and refuse to accept incoherent emotional transmissions.</a:t>
            </a:r>
          </a:p>
          <a:p>
            <a:pPr lvl="1"/>
            <a:r>
              <a:rPr lang="en-US" dirty="0"/>
              <a:t>When I have or hear a better idea than the currently prevailing idea, I will immediately either </a:t>
            </a:r>
          </a:p>
          <a:p>
            <a:pPr lvl="2"/>
            <a:r>
              <a:rPr lang="en-US" dirty="0"/>
              <a:t>propose it for decisive acceptance or rejection, and/or</a:t>
            </a:r>
          </a:p>
          <a:p>
            <a:pPr lvl="2"/>
            <a:r>
              <a:rPr lang="en-US" dirty="0"/>
              <a:t>explicitly seek its improvement.</a:t>
            </a:r>
          </a:p>
          <a:p>
            <a:pPr lvl="1"/>
            <a:r>
              <a:rPr lang="en-US" dirty="0"/>
              <a:t>I will personally support the best idea </a:t>
            </a:r>
          </a:p>
          <a:p>
            <a:pPr lvl="2"/>
            <a:r>
              <a:rPr lang="en-US" dirty="0"/>
              <a:t>regardless of its source,</a:t>
            </a:r>
          </a:p>
          <a:p>
            <a:pPr lvl="2"/>
            <a:r>
              <a:rPr lang="en-US" dirty="0"/>
              <a:t>however much I hope an even better idea may later arise, and</a:t>
            </a:r>
          </a:p>
          <a:p>
            <a:pPr lvl="2"/>
            <a:r>
              <a:rPr lang="en-US" dirty="0"/>
              <a:t>when I have no superior alternative idea.</a:t>
            </a:r>
          </a:p>
          <a:p>
            <a:r>
              <a:rPr lang="en-US" dirty="0"/>
              <a:t>I will seek to perceive more than I seek to be perceived.</a:t>
            </a:r>
          </a:p>
          <a:p>
            <a:r>
              <a:rPr lang="en-US" dirty="0"/>
              <a:t>I will use teams, especially when undertaking difficult tasks.</a:t>
            </a:r>
          </a:p>
        </p:txBody>
      </p:sp>
    </p:spTree>
    <p:extLst>
      <p:ext uri="{BB962C8B-B14F-4D97-AF65-F5344CB8AC3E}">
        <p14:creationId xmlns:p14="http://schemas.microsoft.com/office/powerpoint/2010/main" val="354283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90A3-2FAF-4A92-8B3C-FB534D5FA170}"/>
              </a:ext>
            </a:extLst>
          </p:cNvPr>
          <p:cNvSpPr>
            <a:spLocks noGrp="1"/>
          </p:cNvSpPr>
          <p:nvPr>
            <p:ph type="title"/>
          </p:nvPr>
        </p:nvSpPr>
        <p:spPr/>
        <p:txBody>
          <a:bodyPr/>
          <a:lstStyle/>
          <a:p>
            <a:r>
              <a:rPr lang="en-US" dirty="0"/>
              <a:t>Positive Bias Protocol: Core Commitments</a:t>
            </a:r>
          </a:p>
        </p:txBody>
      </p:sp>
      <p:sp>
        <p:nvSpPr>
          <p:cNvPr id="3" name="Content Placeholder 2">
            <a:extLst>
              <a:ext uri="{FF2B5EF4-FFF2-40B4-BE49-F238E27FC236}">
                <a16:creationId xmlns:a16="http://schemas.microsoft.com/office/drawing/2014/main" id="{BE0907D2-873C-46B4-B986-8B0019F89227}"/>
              </a:ext>
            </a:extLst>
          </p:cNvPr>
          <p:cNvSpPr>
            <a:spLocks noGrp="1"/>
          </p:cNvSpPr>
          <p:nvPr>
            <p:ph idx="1"/>
          </p:nvPr>
        </p:nvSpPr>
        <p:spPr>
          <a:xfrm>
            <a:off x="818712" y="2222288"/>
            <a:ext cx="10554574" cy="4053822"/>
          </a:xfrm>
        </p:spPr>
        <p:txBody>
          <a:bodyPr>
            <a:normAutofit fontScale="92500" lnSpcReduction="20000"/>
          </a:bodyPr>
          <a:lstStyle/>
          <a:p>
            <a:r>
              <a:rPr lang="en-US" dirty="0"/>
              <a:t>I will speak always and only when I believe it will improve the general results/effort ratio.</a:t>
            </a:r>
          </a:p>
          <a:p>
            <a:r>
              <a:rPr lang="en-US" dirty="0"/>
              <a:t>I will offer and accept only rational, results-oriented behavior and communication.</a:t>
            </a:r>
          </a:p>
          <a:p>
            <a:r>
              <a:rPr lang="en-US" dirty="0"/>
              <a:t>I will disengage from less productive situations </a:t>
            </a:r>
          </a:p>
          <a:p>
            <a:pPr lvl="1"/>
            <a:r>
              <a:rPr lang="en-US" dirty="0"/>
              <a:t>When I cannot keep these commitments,</a:t>
            </a:r>
          </a:p>
          <a:p>
            <a:pPr lvl="1"/>
            <a:r>
              <a:rPr lang="en-US" dirty="0"/>
              <a:t>When it is more important that I engage elsewhere.</a:t>
            </a:r>
          </a:p>
          <a:p>
            <a:r>
              <a:rPr lang="en-US" dirty="0"/>
              <a:t>I will do now what must be done eventually and can effectively be done now.</a:t>
            </a:r>
          </a:p>
          <a:p>
            <a:r>
              <a:rPr lang="en-US" dirty="0"/>
              <a:t>I will seek to move forward toward a particular goal, by biasing my behavior toward action.</a:t>
            </a:r>
          </a:p>
          <a:p>
            <a:r>
              <a:rPr lang="en-US" dirty="0"/>
              <a:t>I will use the Core Protocols (or better) when applicable. </a:t>
            </a:r>
          </a:p>
          <a:p>
            <a:pPr lvl="1"/>
            <a:r>
              <a:rPr lang="en-US" dirty="0"/>
              <a:t>I will offer and accept timely and proper use of the </a:t>
            </a:r>
            <a:r>
              <a:rPr lang="en-US" dirty="0">
                <a:hlinkClick r:id="rId2"/>
              </a:rPr>
              <a:t>Protocol Check</a:t>
            </a:r>
            <a:r>
              <a:rPr lang="en-US" dirty="0"/>
              <a:t> protocol without prejudice.</a:t>
            </a:r>
          </a:p>
          <a:p>
            <a:r>
              <a:rPr lang="en-US" dirty="0"/>
              <a:t>I will neither harm—nor tolerate the harming of—anyone for his or her fidelity to these commitments.</a:t>
            </a:r>
          </a:p>
          <a:p>
            <a:r>
              <a:rPr lang="en-US" dirty="0"/>
              <a:t>I will never do anything dumb on purpose.</a:t>
            </a:r>
          </a:p>
        </p:txBody>
      </p:sp>
    </p:spTree>
    <p:extLst>
      <p:ext uri="{BB962C8B-B14F-4D97-AF65-F5344CB8AC3E}">
        <p14:creationId xmlns:p14="http://schemas.microsoft.com/office/powerpoint/2010/main" val="203062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90A3-2FAF-4A92-8B3C-FB534D5FA170}"/>
              </a:ext>
            </a:extLst>
          </p:cNvPr>
          <p:cNvSpPr>
            <a:spLocks noGrp="1"/>
          </p:cNvSpPr>
          <p:nvPr>
            <p:ph type="title"/>
          </p:nvPr>
        </p:nvSpPr>
        <p:spPr>
          <a:xfrm>
            <a:off x="810000" y="447188"/>
            <a:ext cx="10571998" cy="970450"/>
          </a:xfrm>
        </p:spPr>
        <p:txBody>
          <a:bodyPr>
            <a:normAutofit/>
          </a:bodyPr>
          <a:lstStyle/>
          <a:p>
            <a:r>
              <a:rPr lang="en-US" dirty="0"/>
              <a:t>Positive Bias: Core Commitments</a:t>
            </a:r>
          </a:p>
        </p:txBody>
      </p:sp>
      <p:sp>
        <p:nvSpPr>
          <p:cNvPr id="3" name="Content Placeholder 2">
            <a:extLst>
              <a:ext uri="{FF2B5EF4-FFF2-40B4-BE49-F238E27FC236}">
                <a16:creationId xmlns:a16="http://schemas.microsoft.com/office/drawing/2014/main" id="{BE0907D2-873C-46B4-B986-8B0019F89227}"/>
              </a:ext>
            </a:extLst>
          </p:cNvPr>
          <p:cNvSpPr>
            <a:spLocks noGrp="1"/>
          </p:cNvSpPr>
          <p:nvPr>
            <p:ph idx="1"/>
          </p:nvPr>
        </p:nvSpPr>
        <p:spPr>
          <a:xfrm>
            <a:off x="818713" y="2413000"/>
            <a:ext cx="7199220" cy="3632200"/>
          </a:xfrm>
        </p:spPr>
        <p:txBody>
          <a:bodyPr>
            <a:normAutofit/>
          </a:bodyPr>
          <a:lstStyle/>
          <a:p>
            <a:r>
              <a:rPr lang="en-US" dirty="0"/>
              <a:t>No negativity</a:t>
            </a:r>
          </a:p>
          <a:p>
            <a:r>
              <a:rPr lang="en-US" dirty="0"/>
              <a:t>Pretend it’s a good idea</a:t>
            </a:r>
          </a:p>
          <a:p>
            <a:pPr lvl="1"/>
            <a:r>
              <a:rPr lang="en-US" dirty="0"/>
              <a:t>Use “Yes” to build safety.</a:t>
            </a:r>
          </a:p>
          <a:p>
            <a:pPr lvl="1"/>
            <a:r>
              <a:rPr lang="en-US" dirty="0"/>
              <a:t>Use “and” to add on to each other’s idea. Compare the effects of “Yes, And …” vs “Yes, but …”</a:t>
            </a:r>
          </a:p>
        </p:txBody>
      </p:sp>
      <p:pic>
        <p:nvPicPr>
          <p:cNvPr id="4098" name="Picture 2" descr="- uQN ">
            <a:extLst>
              <a:ext uri="{FF2B5EF4-FFF2-40B4-BE49-F238E27FC236}">
                <a16:creationId xmlns:a16="http://schemas.microsoft.com/office/drawing/2014/main" id="{16115A4C-AF87-438B-A102-4E225D9A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241" y="1969654"/>
            <a:ext cx="3734045" cy="4849409"/>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864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90A3-2FAF-4A92-8B3C-FB534D5FA170}"/>
              </a:ext>
            </a:extLst>
          </p:cNvPr>
          <p:cNvSpPr>
            <a:spLocks noGrp="1"/>
          </p:cNvSpPr>
          <p:nvPr>
            <p:ph type="title"/>
          </p:nvPr>
        </p:nvSpPr>
        <p:spPr/>
        <p:txBody>
          <a:bodyPr/>
          <a:lstStyle/>
          <a:p>
            <a:r>
              <a:rPr lang="en-US" dirty="0"/>
              <a:t>Positive Bias: Core Commitments</a:t>
            </a:r>
          </a:p>
        </p:txBody>
      </p:sp>
      <p:sp>
        <p:nvSpPr>
          <p:cNvPr id="3" name="Content Placeholder 2">
            <a:extLst>
              <a:ext uri="{FF2B5EF4-FFF2-40B4-BE49-F238E27FC236}">
                <a16:creationId xmlns:a16="http://schemas.microsoft.com/office/drawing/2014/main" id="{BE0907D2-873C-46B4-B986-8B0019F89227}"/>
              </a:ext>
            </a:extLst>
          </p:cNvPr>
          <p:cNvSpPr>
            <a:spLocks noGrp="1"/>
          </p:cNvSpPr>
          <p:nvPr>
            <p:ph idx="1"/>
          </p:nvPr>
        </p:nvSpPr>
        <p:spPr>
          <a:xfrm>
            <a:off x="273766" y="2222286"/>
            <a:ext cx="10554574" cy="4386331"/>
          </a:xfrm>
        </p:spPr>
        <p:txBody>
          <a:bodyPr>
            <a:normAutofit/>
          </a:bodyPr>
          <a:lstStyle/>
          <a:p>
            <a:pPr marL="457200" lvl="1" indent="0">
              <a:buNone/>
            </a:pPr>
            <a:endParaRPr lang="en-US" dirty="0"/>
          </a:p>
          <a:p>
            <a:r>
              <a:rPr lang="en-US" dirty="0"/>
              <a:t>Example with “Yes, and”</a:t>
            </a:r>
          </a:p>
          <a:p>
            <a:pPr lvl="1"/>
            <a:r>
              <a:rPr lang="en-US" dirty="0"/>
              <a:t>A: what about going to Panda Express t</a:t>
            </a:r>
            <a:r>
              <a:rPr lang="en-US" altLang="zh-CN" dirty="0"/>
              <a:t>onight</a:t>
            </a:r>
            <a:r>
              <a:rPr lang="zh-CN" altLang="en-US" dirty="0"/>
              <a:t> </a:t>
            </a:r>
            <a:r>
              <a:rPr lang="en-US" dirty="0"/>
              <a:t>in Bellevue Square?</a:t>
            </a:r>
          </a:p>
          <a:p>
            <a:pPr lvl="1"/>
            <a:r>
              <a:rPr lang="en-US" dirty="0"/>
              <a:t>B: Yes, and we could get a coffee on our way back at </a:t>
            </a:r>
            <a:r>
              <a:rPr lang="en-US" dirty="0" err="1"/>
              <a:t>StarBucks</a:t>
            </a:r>
            <a:endParaRPr lang="en-US" dirty="0"/>
          </a:p>
          <a:p>
            <a:pPr lvl="1"/>
            <a:r>
              <a:rPr lang="en-US" dirty="0"/>
              <a:t>A: Yes, and I have some </a:t>
            </a:r>
            <a:r>
              <a:rPr lang="en-US" dirty="0" err="1"/>
              <a:t>StarBucks</a:t>
            </a:r>
            <a:r>
              <a:rPr lang="en-US" dirty="0"/>
              <a:t> coupons I could share with you</a:t>
            </a:r>
          </a:p>
          <a:p>
            <a:pPr lvl="1"/>
            <a:r>
              <a:rPr lang="en-US" dirty="0"/>
              <a:t>…..</a:t>
            </a:r>
          </a:p>
          <a:p>
            <a:r>
              <a:rPr lang="en-US" dirty="0"/>
              <a:t>Example with “Yes, but”</a:t>
            </a:r>
          </a:p>
          <a:p>
            <a:pPr lvl="1"/>
            <a:r>
              <a:rPr lang="en-US" dirty="0"/>
              <a:t>A: what about going to Panda Express t</a:t>
            </a:r>
            <a:r>
              <a:rPr lang="en-US" altLang="zh-CN" dirty="0"/>
              <a:t>onight</a:t>
            </a:r>
            <a:r>
              <a:rPr lang="zh-CN" altLang="en-US" dirty="0"/>
              <a:t> </a:t>
            </a:r>
            <a:r>
              <a:rPr lang="en-US" dirty="0"/>
              <a:t>in Bellevue Square?</a:t>
            </a:r>
          </a:p>
          <a:p>
            <a:pPr lvl="1"/>
            <a:r>
              <a:rPr lang="en-US" dirty="0"/>
              <a:t>B: Yes, but I need to fix some urgent bugs before the end of the day</a:t>
            </a:r>
          </a:p>
          <a:p>
            <a:pPr lvl="1"/>
            <a:r>
              <a:rPr lang="en-US" dirty="0"/>
              <a:t>A: Yes, but you could do that after we come back from the lunch</a:t>
            </a:r>
          </a:p>
          <a:p>
            <a:pPr lvl="1"/>
            <a:r>
              <a:rPr lang="en-US" dirty="0"/>
              <a:t>…..</a:t>
            </a:r>
          </a:p>
          <a:p>
            <a:pPr marL="0" indent="0">
              <a:buNone/>
            </a:pPr>
            <a:endParaRPr lang="en-US" dirty="0"/>
          </a:p>
        </p:txBody>
      </p:sp>
      <p:pic>
        <p:nvPicPr>
          <p:cNvPr id="5122" name="Picture 2" descr="رددهر &#10;ح. 1؟ &#10;١٦ &#10;إ إج؟ ي &#10;1+ ٥! ٣ «ر اما ٢&quot; &#10;مد Vbd &#10;ل ا - د ٥٥ &#10;، ماد - و،مو ه٧1٠4ه ">
            <a:extLst>
              <a:ext uri="{FF2B5EF4-FFF2-40B4-BE49-F238E27FC236}">
                <a16:creationId xmlns:a16="http://schemas.microsoft.com/office/drawing/2014/main" id="{D0284BE0-1CEF-48E2-9D74-99C2F62E9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478" y="2222285"/>
            <a:ext cx="3671522" cy="438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3345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3924</Words>
  <Application>Microsoft Macintosh PowerPoint</Application>
  <PresentationFormat>Widescreen</PresentationFormat>
  <Paragraphs>266</Paragraphs>
  <Slides>24</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Century Gothic</vt:lpstr>
      <vt:lpstr>Wingdings 2</vt:lpstr>
      <vt:lpstr>Quotable</vt:lpstr>
      <vt:lpstr>Protocols to Build a High Performance Team https://liveingreatness.com/core-protocols/</vt:lpstr>
      <vt:lpstr>Can you say these things about your teams?</vt:lpstr>
      <vt:lpstr>What matters to high performance team</vt:lpstr>
      <vt:lpstr>Core Stack of building blocks</vt:lpstr>
      <vt:lpstr>Core Protocols </vt:lpstr>
      <vt:lpstr>Positive Bias: Core Commitments</vt:lpstr>
      <vt:lpstr>Positive Bias Protocol: Core Commitments</vt:lpstr>
      <vt:lpstr>Positive Bias: Core Commitments</vt:lpstr>
      <vt:lpstr>Positive Bias: Core Commitments</vt:lpstr>
      <vt:lpstr>Self-awareness: Check In Protocol</vt:lpstr>
      <vt:lpstr>PowerPoint Presentation</vt:lpstr>
      <vt:lpstr>Self-awareness/Connection: Personal Alignment Protocol</vt:lpstr>
      <vt:lpstr>Self-awareness/Connection: Personal Alignment Protocol</vt:lpstr>
      <vt:lpstr>PowerPoint Presentation</vt:lpstr>
      <vt:lpstr>Self-awareness/Connection: Personal Alignment Protocol</vt:lpstr>
      <vt:lpstr>Freedom: Pass Protocol</vt:lpstr>
      <vt:lpstr>Freedom: Pass Protocol</vt:lpstr>
      <vt:lpstr>Productivity: Perfection Game Protocol</vt:lpstr>
      <vt:lpstr>Productivity: Perfection Game Protocol</vt:lpstr>
      <vt:lpstr>Productivity: Perfection Game Protocol</vt:lpstr>
      <vt:lpstr>Productivity: Perfection Game Protocol</vt:lpstr>
      <vt:lpstr>Productivity: Perfection Game Protocol</vt:lpstr>
      <vt:lpstr>Error Handling: Protocol Check</vt:lpstr>
      <vt:lpstr>Other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Protocols </dc:title>
  <dc:creator>Eric Zhang (TEAMS)</dc:creator>
  <cp:lastModifiedBy>Shijie Zhang</cp:lastModifiedBy>
  <cp:revision>197</cp:revision>
  <dcterms:created xsi:type="dcterms:W3CDTF">2019-02-20T17:37:40Z</dcterms:created>
  <dcterms:modified xsi:type="dcterms:W3CDTF">2019-02-20T20:38:38Z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shizha@microsoft.com</vt:lpwstr>
  </property>
  <property fmtid="{D5CDD505-2E9C-101B-9397-08002B2CF9AE}" pid="5" name="MSIP_Label_f42aa342-8706-4288-bd11-ebb85995028c_SetDate">
    <vt:lpwstr>2019-02-20T17:37:54.8267916Z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a22e57c9-24ee-4be4-90a7-e1efc774e951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